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6" r:id="rId4"/>
    <p:sldMasterId id="2147483727" r:id="rId5"/>
    <p:sldMasterId id="214748372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y="5143500" cx="9144000"/>
  <p:notesSz cx="6858000" cy="9144000"/>
  <p:embeddedFontLst>
    <p:embeddedFont>
      <p:font typeface="Roboto Slab Light"/>
      <p:regular r:id="rId49"/>
      <p:bold r:id="rId50"/>
    </p:embeddedFont>
    <p:embeddedFont>
      <p:font typeface="Oswald Medium"/>
      <p:regular r:id="rId51"/>
      <p:bold r:id="rId52"/>
    </p:embeddedFont>
    <p:embeddedFont>
      <p:font typeface="Fira Sans Extra Condensed Medium"/>
      <p:regular r:id="rId53"/>
      <p:bold r:id="rId54"/>
      <p:italic r:id="rId55"/>
      <p:boldItalic r:id="rId56"/>
    </p:embeddedFont>
    <p:embeddedFont>
      <p:font typeface="Oswald Light"/>
      <p:regular r:id="rId57"/>
      <p:bold r:id="rId58"/>
    </p:embeddedFont>
    <p:embeddedFont>
      <p:font typeface="Squada One"/>
      <p:regular r:id="rId59"/>
    </p:embeddedFont>
    <p:embeddedFont>
      <p:font typeface="Bahiana"/>
      <p:regular r:id="rId60"/>
    </p:embeddedFont>
    <p:embeddedFont>
      <p:font typeface="Oswald"/>
      <p:regular r:id="rId61"/>
      <p:bold r:id="rId62"/>
    </p:embeddedFont>
    <p:embeddedFont>
      <p:font typeface="Barlow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1766FE-9F59-4D24-B546-FDFFE71D3634}">
  <a:tblStyle styleId="{891766FE-9F59-4D24-B546-FDFFE71D36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font" Target="fonts/RobotoSlabLight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Oswald-bold.fntdata"/><Relationship Id="rId61" Type="http://schemas.openxmlformats.org/officeDocument/2006/relationships/font" Target="fonts/Oswald-regular.fntdata"/><Relationship Id="rId20" Type="http://schemas.openxmlformats.org/officeDocument/2006/relationships/slide" Target="slides/slide13.xml"/><Relationship Id="rId64" Type="http://schemas.openxmlformats.org/officeDocument/2006/relationships/font" Target="fonts/Barlow-bold.fntdata"/><Relationship Id="rId63" Type="http://schemas.openxmlformats.org/officeDocument/2006/relationships/font" Target="fonts/Barlow-regular.fntdata"/><Relationship Id="rId22" Type="http://schemas.openxmlformats.org/officeDocument/2006/relationships/slide" Target="slides/slide15.xml"/><Relationship Id="rId66" Type="http://schemas.openxmlformats.org/officeDocument/2006/relationships/font" Target="fonts/Barlow-boldItalic.fntdata"/><Relationship Id="rId21" Type="http://schemas.openxmlformats.org/officeDocument/2006/relationships/slide" Target="slides/slide14.xml"/><Relationship Id="rId65" Type="http://schemas.openxmlformats.org/officeDocument/2006/relationships/font" Target="fonts/Barlow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Bahiana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swaldMedium-regular.fntdata"/><Relationship Id="rId50" Type="http://schemas.openxmlformats.org/officeDocument/2006/relationships/font" Target="fonts/RobotoSlabLight-bold.fntdata"/><Relationship Id="rId53" Type="http://schemas.openxmlformats.org/officeDocument/2006/relationships/font" Target="fonts/FiraSansExtraCondensedMedium-regular.fntdata"/><Relationship Id="rId52" Type="http://schemas.openxmlformats.org/officeDocument/2006/relationships/font" Target="fonts/OswaldMedium-bold.fntdata"/><Relationship Id="rId11" Type="http://schemas.openxmlformats.org/officeDocument/2006/relationships/slide" Target="slides/slide4.xml"/><Relationship Id="rId55" Type="http://schemas.openxmlformats.org/officeDocument/2006/relationships/font" Target="fonts/FiraSansExtraCondensedMedium-italic.fntdata"/><Relationship Id="rId10" Type="http://schemas.openxmlformats.org/officeDocument/2006/relationships/slide" Target="slides/slide3.xml"/><Relationship Id="rId54" Type="http://schemas.openxmlformats.org/officeDocument/2006/relationships/font" Target="fonts/FiraSansExtraCondensedMedium-bold.fntdata"/><Relationship Id="rId13" Type="http://schemas.openxmlformats.org/officeDocument/2006/relationships/slide" Target="slides/slide6.xml"/><Relationship Id="rId57" Type="http://schemas.openxmlformats.org/officeDocument/2006/relationships/font" Target="fonts/OswaldLight-regular.fntdata"/><Relationship Id="rId12" Type="http://schemas.openxmlformats.org/officeDocument/2006/relationships/slide" Target="slides/slide5.xml"/><Relationship Id="rId56" Type="http://schemas.openxmlformats.org/officeDocument/2006/relationships/font" Target="fonts/FiraSansExtraCondensedMedium-boldItalic.fntdata"/><Relationship Id="rId15" Type="http://schemas.openxmlformats.org/officeDocument/2006/relationships/slide" Target="slides/slide8.xml"/><Relationship Id="rId59" Type="http://schemas.openxmlformats.org/officeDocument/2006/relationships/font" Target="fonts/SquadaOne-regular.fntdata"/><Relationship Id="rId14" Type="http://schemas.openxmlformats.org/officeDocument/2006/relationships/slide" Target="slides/slide7.xml"/><Relationship Id="rId58" Type="http://schemas.openxmlformats.org/officeDocument/2006/relationships/font" Target="fonts/OswaldLight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81019570e5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81019570e5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241dda7bafc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241dda7bafc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1019570e5_0_9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1019570e5_0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41dda7bafc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41dda7bafc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241dda7bafc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241dda7baf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241dda7bafc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241dda7bafc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241dda7bafc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241dda7bafc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4182c5d5d5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4182c5d5d5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1e296ceb5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1e296ceb5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1e296ceb59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1e296ceb5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81019570e5_0_1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1" name="Google Shape;1851;g81019570e5_0_1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6ba96a1c4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6ba96a1c4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70c1df8b9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70c1df8b9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bd56c9061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bd56c9061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242a340d9d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242a340d9d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242a340d9d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242a340d9d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242a340d9d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242a340d9d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1e296ceb59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1e296ceb59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242a340d9d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242a340d9d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242a340d9d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242a340d9d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242a340d9d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242a340d9d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242d41915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242d41915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2469726a315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2469726a315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242d41915d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242d41915d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6bd56c9061_0_2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6bd56c9061_0_2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242d41915d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242d41915d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242d41915d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242d41915d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242d41915d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242d41915d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242d41915dc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242d41915dc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2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242d41915dc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242d41915dc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8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g242d41915dc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0" name="Google Shape;2410;g242d41915dc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g242d41915dc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9" name="Google Shape;2419;g242d41915dc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7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g242d41915dc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9" name="Google Shape;2429;g242d41915dc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41dda7ba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241dda7ba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3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2469726a315_0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2469726a315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9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g24646c6df44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1" name="Google Shape;2441;g24646c6df44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241dda7baf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241dda7baf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41dda7bafc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241dda7bafc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41dda7baf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241dda7baf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4182c5d5d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24182c5d5d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6be81bf08b_0_11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6be81bf08b_0_11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10" name="Google Shape;10;p2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" name="Google Shape;16;p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7" name="Google Shape;17;p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2"/>
          <p:cNvSpPr txBox="1"/>
          <p:nvPr>
            <p:ph idx="1" type="subTitle"/>
          </p:nvPr>
        </p:nvSpPr>
        <p:spPr>
          <a:xfrm>
            <a:off x="2249525" y="1626825"/>
            <a:ext cx="4644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type="ctrTitle"/>
          </p:nvPr>
        </p:nvSpPr>
        <p:spPr>
          <a:xfrm>
            <a:off x="1891125" y="718225"/>
            <a:ext cx="5361600" cy="1059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/>
          <p:nvPr/>
        </p:nvSpPr>
        <p:spPr>
          <a:xfrm flipH="1" rot="5400000">
            <a:off x="5830875" y="33282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p11"/>
          <p:cNvGrpSpPr/>
          <p:nvPr/>
        </p:nvGrpSpPr>
        <p:grpSpPr>
          <a:xfrm>
            <a:off x="-12" y="0"/>
            <a:ext cx="3588013" cy="5143488"/>
            <a:chOff x="-12" y="0"/>
            <a:chExt cx="3588013" cy="5143488"/>
          </a:xfrm>
        </p:grpSpPr>
        <p:sp>
          <p:nvSpPr>
            <p:cNvPr id="164" name="Google Shape;164;p11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262852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" name="Google Shape;166;p1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67" name="Google Shape;167;p1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1" name="Google Shape;171;p1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" name="Google Shape;174;p1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11"/>
          <p:cNvSpPr txBox="1"/>
          <p:nvPr>
            <p:ph idx="1" type="subTitle"/>
          </p:nvPr>
        </p:nvSpPr>
        <p:spPr>
          <a:xfrm>
            <a:off x="1527362" y="3245225"/>
            <a:ext cx="6094200" cy="436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7" name="Google Shape;177;p11"/>
          <p:cNvSpPr txBox="1"/>
          <p:nvPr>
            <p:ph hasCustomPrompt="1" type="title"/>
          </p:nvPr>
        </p:nvSpPr>
        <p:spPr>
          <a:xfrm>
            <a:off x="730999" y="1833175"/>
            <a:ext cx="7686900" cy="147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None/>
              <a:defRPr sz="9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2"/>
          <p:cNvGrpSpPr/>
          <p:nvPr/>
        </p:nvGrpSpPr>
        <p:grpSpPr>
          <a:xfrm>
            <a:off x="-12" y="0"/>
            <a:ext cx="8964691" cy="5143544"/>
            <a:chOff x="-12" y="0"/>
            <a:chExt cx="8964691" cy="5143544"/>
          </a:xfrm>
        </p:grpSpPr>
        <p:sp>
          <p:nvSpPr>
            <p:cNvPr id="180" name="Google Shape;180;p12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1" name="Google Shape;181;p12"/>
            <p:cNvGrpSpPr/>
            <p:nvPr/>
          </p:nvGrpSpPr>
          <p:grpSpPr>
            <a:xfrm>
              <a:off x="5425750" y="0"/>
              <a:ext cx="3538929" cy="5143544"/>
              <a:chOff x="5420400" y="0"/>
              <a:chExt cx="3538929" cy="5143544"/>
            </a:xfrm>
          </p:grpSpPr>
          <p:sp>
            <p:nvSpPr>
              <p:cNvPr id="182" name="Google Shape;182;p12"/>
              <p:cNvSpPr/>
              <p:nvPr/>
            </p:nvSpPr>
            <p:spPr>
              <a:xfrm>
                <a:off x="5420400" y="1442075"/>
                <a:ext cx="3538929" cy="3701469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2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4" name="Google Shape;184;p1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85" name="Google Shape;185;p1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9" name="Google Shape;189;p1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90" name="Google Shape;190;p1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2" name="Google Shape;192;p1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12"/>
          <p:cNvSpPr txBox="1"/>
          <p:nvPr>
            <p:ph type="ctrTitle"/>
          </p:nvPr>
        </p:nvSpPr>
        <p:spPr>
          <a:xfrm>
            <a:off x="2466723" y="664405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5" name="Google Shape;195;p12"/>
          <p:cNvSpPr txBox="1"/>
          <p:nvPr>
            <p:ph idx="1" type="subTitle"/>
          </p:nvPr>
        </p:nvSpPr>
        <p:spPr>
          <a:xfrm flipH="1">
            <a:off x="2467073" y="1050807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2"/>
          <p:cNvSpPr txBox="1"/>
          <p:nvPr>
            <p:ph idx="2" type="ctrTitle"/>
          </p:nvPr>
        </p:nvSpPr>
        <p:spPr>
          <a:xfrm>
            <a:off x="2466723" y="1701879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7" name="Google Shape;197;p12"/>
          <p:cNvSpPr txBox="1"/>
          <p:nvPr>
            <p:ph idx="3" type="subTitle"/>
          </p:nvPr>
        </p:nvSpPr>
        <p:spPr>
          <a:xfrm flipH="1">
            <a:off x="2467073" y="2088281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2"/>
          <p:cNvSpPr txBox="1"/>
          <p:nvPr>
            <p:ph idx="4" type="ctrTitle"/>
          </p:nvPr>
        </p:nvSpPr>
        <p:spPr>
          <a:xfrm>
            <a:off x="2466723" y="2739352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9" name="Google Shape;199;p12"/>
          <p:cNvSpPr txBox="1"/>
          <p:nvPr>
            <p:ph idx="5" type="subTitle"/>
          </p:nvPr>
        </p:nvSpPr>
        <p:spPr>
          <a:xfrm flipH="1">
            <a:off x="2467073" y="3125754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12"/>
          <p:cNvSpPr txBox="1"/>
          <p:nvPr>
            <p:ph idx="6" type="ctrTitle"/>
          </p:nvPr>
        </p:nvSpPr>
        <p:spPr>
          <a:xfrm>
            <a:off x="2466723" y="3776826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1" name="Google Shape;201;p12"/>
          <p:cNvSpPr txBox="1"/>
          <p:nvPr>
            <p:ph idx="7" type="subTitle"/>
          </p:nvPr>
        </p:nvSpPr>
        <p:spPr>
          <a:xfrm flipH="1">
            <a:off x="2467073" y="4163228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3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204" name="Google Shape;204;p13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1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08" name="Google Shape;208;p1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2" name="Google Shape;212;p1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13" name="Google Shape;213;p1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5" name="Google Shape;215;p1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" name="Google Shape;217;p13"/>
          <p:cNvSpPr txBox="1"/>
          <p:nvPr>
            <p:ph type="ctrTitle"/>
          </p:nvPr>
        </p:nvSpPr>
        <p:spPr>
          <a:xfrm>
            <a:off x="1529388" y="3295188"/>
            <a:ext cx="60852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8" name="Google Shape;218;p13"/>
          <p:cNvSpPr txBox="1"/>
          <p:nvPr>
            <p:ph idx="1" type="subTitle"/>
          </p:nvPr>
        </p:nvSpPr>
        <p:spPr>
          <a:xfrm>
            <a:off x="1529421" y="2038963"/>
            <a:ext cx="6085200" cy="1213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ng list">
  <p:cSld name="CUSTOM_8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4"/>
          <p:cNvGrpSpPr/>
          <p:nvPr/>
        </p:nvGrpSpPr>
        <p:grpSpPr>
          <a:xfrm>
            <a:off x="2600" y="0"/>
            <a:ext cx="9141388" cy="5143500"/>
            <a:chOff x="2600" y="0"/>
            <a:chExt cx="9141388" cy="5143500"/>
          </a:xfrm>
        </p:grpSpPr>
        <p:sp>
          <p:nvSpPr>
            <p:cNvPr id="221" name="Google Shape;221;p14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2" name="Google Shape;222;p14"/>
            <p:cNvGrpSpPr/>
            <p:nvPr/>
          </p:nvGrpSpPr>
          <p:grpSpPr>
            <a:xfrm flipH="1">
              <a:off x="2600" y="0"/>
              <a:ext cx="3394238" cy="5143500"/>
              <a:chOff x="5744400" y="0"/>
              <a:chExt cx="3394238" cy="5143500"/>
            </a:xfrm>
          </p:grpSpPr>
          <p:sp>
            <p:nvSpPr>
              <p:cNvPr id="223" name="Google Shape;223;p14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6" name="Google Shape;226;p1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27" name="Google Shape;227;p1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1" name="Google Shape;231;p1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32" name="Google Shape;232;p1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4" name="Google Shape;234;p1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14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37" name="Google Shape;237;p14"/>
          <p:cNvSpPr txBox="1"/>
          <p:nvPr>
            <p:ph idx="1" type="body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indent="-29845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indent="-2984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indent="-2984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indent="-29845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indent="-29845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indent="-2984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indent="-2984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indent="-29845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/>
          <p:nvPr>
            <p:ph idx="1" type="subTitle"/>
          </p:nvPr>
        </p:nvSpPr>
        <p:spPr>
          <a:xfrm>
            <a:off x="60950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2" type="subTitle"/>
          </p:nvPr>
        </p:nvSpPr>
        <p:spPr>
          <a:xfrm>
            <a:off x="342142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41" name="Google Shape;241;p15"/>
          <p:cNvSpPr txBox="1"/>
          <p:nvPr>
            <p:ph idx="3" type="subTitle"/>
          </p:nvPr>
        </p:nvSpPr>
        <p:spPr>
          <a:xfrm>
            <a:off x="7477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242" name="Google Shape;242;p15"/>
          <p:cNvSpPr txBox="1"/>
          <p:nvPr>
            <p:ph idx="4" type="subTitle"/>
          </p:nvPr>
        </p:nvSpPr>
        <p:spPr>
          <a:xfrm>
            <a:off x="60950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243" name="Google Shape;243;p15"/>
          <p:cNvSpPr txBox="1"/>
          <p:nvPr>
            <p:ph idx="5" type="subTitle"/>
          </p:nvPr>
        </p:nvSpPr>
        <p:spPr>
          <a:xfrm>
            <a:off x="342142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244" name="Google Shape;244;p15"/>
          <p:cNvSpPr txBox="1"/>
          <p:nvPr>
            <p:ph idx="6" type="subTitle"/>
          </p:nvPr>
        </p:nvSpPr>
        <p:spPr>
          <a:xfrm>
            <a:off x="7477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245" name="Google Shape;245;p15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246" name="Google Shape;246;p15"/>
          <p:cNvGrpSpPr/>
          <p:nvPr/>
        </p:nvGrpSpPr>
        <p:grpSpPr>
          <a:xfrm>
            <a:off x="2410550" y="0"/>
            <a:ext cx="6730688" cy="6715400"/>
            <a:chOff x="2407950" y="0"/>
            <a:chExt cx="6730688" cy="6715400"/>
          </a:xfrm>
        </p:grpSpPr>
        <p:sp>
          <p:nvSpPr>
            <p:cNvPr id="247" name="Google Shape;247;p15"/>
            <p:cNvSpPr/>
            <p:nvPr/>
          </p:nvSpPr>
          <p:spPr>
            <a:xfrm>
              <a:off x="2407950" y="41039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 rot="10800000">
              <a:off x="8357563" y="3476400"/>
              <a:ext cx="781075" cy="995825"/>
            </a:xfrm>
            <a:custGeom>
              <a:rect b="b" l="l" r="r" t="t"/>
              <a:pathLst>
                <a:path extrusionOk="0" h="39833" w="31243">
                  <a:moveTo>
                    <a:pt x="1" y="1"/>
                  </a:moveTo>
                  <a:lnTo>
                    <a:pt x="1" y="7491"/>
                  </a:lnTo>
                  <a:lnTo>
                    <a:pt x="21885" y="22311"/>
                  </a:lnTo>
                  <a:lnTo>
                    <a:pt x="1" y="32938"/>
                  </a:lnTo>
                  <a:lnTo>
                    <a:pt x="1" y="39832"/>
                  </a:lnTo>
                  <a:lnTo>
                    <a:pt x="29423" y="25547"/>
                  </a:lnTo>
                  <a:cubicBezTo>
                    <a:pt x="29727" y="25400"/>
                    <a:pt x="29996" y="25210"/>
                    <a:pt x="30229" y="24983"/>
                  </a:cubicBezTo>
                  <a:cubicBezTo>
                    <a:pt x="30769" y="24462"/>
                    <a:pt x="31110" y="23751"/>
                    <a:pt x="31167" y="22979"/>
                  </a:cubicBezTo>
                  <a:cubicBezTo>
                    <a:pt x="31242" y="21871"/>
                    <a:pt x="30726" y="20810"/>
                    <a:pt x="29812" y="201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" name="Google Shape;250;p1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51" name="Google Shape;251;p1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5" name="Google Shape;255;p1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56" name="Google Shape;256;p1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8" name="Google Shape;258;p1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ONE_COLUMN_TEX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62" name="Google Shape;262;p1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6" name="Google Shape;266;p1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67" name="Google Shape;267;p1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9" name="Google Shape;269;p1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16"/>
          <p:cNvSpPr txBox="1"/>
          <p:nvPr>
            <p:ph idx="1" type="subTitle"/>
          </p:nvPr>
        </p:nvSpPr>
        <p:spPr>
          <a:xfrm>
            <a:off x="720000" y="2584175"/>
            <a:ext cx="4016400" cy="16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272" name="Google Shape;272;p16"/>
          <p:cNvSpPr txBox="1"/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MAIN_POINT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17"/>
          <p:cNvGrpSpPr/>
          <p:nvPr/>
        </p:nvGrpSpPr>
        <p:grpSpPr>
          <a:xfrm>
            <a:off x="-12" y="0"/>
            <a:ext cx="8246538" cy="5143500"/>
            <a:chOff x="-12" y="0"/>
            <a:chExt cx="8246538" cy="5143500"/>
          </a:xfrm>
        </p:grpSpPr>
        <p:grpSp>
          <p:nvGrpSpPr>
            <p:cNvPr id="275" name="Google Shape;275;p17"/>
            <p:cNvGrpSpPr/>
            <p:nvPr/>
          </p:nvGrpSpPr>
          <p:grpSpPr>
            <a:xfrm>
              <a:off x="5749750" y="0"/>
              <a:ext cx="2496775" cy="5143500"/>
              <a:chOff x="5744400" y="0"/>
              <a:chExt cx="2496775" cy="5143500"/>
            </a:xfrm>
          </p:grpSpPr>
          <p:sp>
            <p:nvSpPr>
              <p:cNvPr id="276" name="Google Shape;276;p17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8" name="Google Shape;278;p17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9" name="Google Shape;279;p1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80" name="Google Shape;280;p1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4" name="Google Shape;284;p1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85" name="Google Shape;285;p1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7" name="Google Shape;287;p1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17"/>
          <p:cNvSpPr txBox="1"/>
          <p:nvPr>
            <p:ph type="title"/>
          </p:nvPr>
        </p:nvSpPr>
        <p:spPr>
          <a:xfrm>
            <a:off x="1502350" y="1786700"/>
            <a:ext cx="3721800" cy="15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292" name="Google Shape;292;p1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6" name="Google Shape;296;p1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297" name="Google Shape;297;p1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1" name="Google Shape;301;p18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302" name="Google Shape;302;p18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" name="Google Shape;304;p18"/>
          <p:cNvSpPr txBox="1"/>
          <p:nvPr>
            <p:ph idx="1" type="subTitle"/>
          </p:nvPr>
        </p:nvSpPr>
        <p:spPr>
          <a:xfrm>
            <a:off x="725263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305" name="Google Shape;305;p18"/>
          <p:cNvSpPr txBox="1"/>
          <p:nvPr>
            <p:ph idx="2" type="subTitle"/>
          </p:nvPr>
        </p:nvSpPr>
        <p:spPr>
          <a:xfrm>
            <a:off x="6034224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306" name="Google Shape;306;p18"/>
          <p:cNvSpPr txBox="1"/>
          <p:nvPr>
            <p:ph idx="3" type="subTitle"/>
          </p:nvPr>
        </p:nvSpPr>
        <p:spPr>
          <a:xfrm>
            <a:off x="72529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07" name="Google Shape;307;p18"/>
          <p:cNvSpPr txBox="1"/>
          <p:nvPr>
            <p:ph idx="4" type="subTitle"/>
          </p:nvPr>
        </p:nvSpPr>
        <p:spPr>
          <a:xfrm>
            <a:off x="603418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08" name="Google Shape;308;p18"/>
          <p:cNvSpPr txBox="1"/>
          <p:nvPr>
            <p:ph idx="5" type="subTitle"/>
          </p:nvPr>
        </p:nvSpPr>
        <p:spPr>
          <a:xfrm>
            <a:off x="725263" y="3032669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309" name="Google Shape;309;p18"/>
          <p:cNvSpPr txBox="1"/>
          <p:nvPr>
            <p:ph idx="6" type="subTitle"/>
          </p:nvPr>
        </p:nvSpPr>
        <p:spPr>
          <a:xfrm>
            <a:off x="6034223" y="3032662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310" name="Google Shape;310;p18"/>
          <p:cNvSpPr txBox="1"/>
          <p:nvPr>
            <p:ph idx="7" type="subTitle"/>
          </p:nvPr>
        </p:nvSpPr>
        <p:spPr>
          <a:xfrm>
            <a:off x="72529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11" name="Google Shape;311;p18"/>
          <p:cNvSpPr txBox="1"/>
          <p:nvPr>
            <p:ph idx="8" type="subTitle"/>
          </p:nvPr>
        </p:nvSpPr>
        <p:spPr>
          <a:xfrm>
            <a:off x="603418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12" name="Google Shape;312;p18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numbers">
  <p:cSld name="CUSTOM_8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5" name="Google Shape;315;p1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16" name="Google Shape;316;p1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0" name="Google Shape;320;p1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21" name="Google Shape;321;p1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3" name="Google Shape;323;p1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5" name="Google Shape;325;p19"/>
          <p:cNvSpPr txBox="1"/>
          <p:nvPr>
            <p:ph idx="1" type="subTitle"/>
          </p:nvPr>
        </p:nvSpPr>
        <p:spPr>
          <a:xfrm>
            <a:off x="6183627" y="37354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26" name="Google Shape;326;p19"/>
          <p:cNvSpPr txBox="1"/>
          <p:nvPr>
            <p:ph hasCustomPrompt="1" type="title"/>
          </p:nvPr>
        </p:nvSpPr>
        <p:spPr>
          <a:xfrm>
            <a:off x="6183642" y="33817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7" name="Google Shape;327;p19"/>
          <p:cNvSpPr txBox="1"/>
          <p:nvPr>
            <p:ph idx="2" type="subTitle"/>
          </p:nvPr>
        </p:nvSpPr>
        <p:spPr>
          <a:xfrm>
            <a:off x="6183627" y="19007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28" name="Google Shape;328;p19"/>
          <p:cNvSpPr txBox="1"/>
          <p:nvPr>
            <p:ph hasCustomPrompt="1" idx="3" type="title"/>
          </p:nvPr>
        </p:nvSpPr>
        <p:spPr>
          <a:xfrm>
            <a:off x="6183642" y="15470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9" name="Google Shape;329;p19"/>
          <p:cNvSpPr txBox="1"/>
          <p:nvPr>
            <p:ph idx="4" type="ctrTitle"/>
          </p:nvPr>
        </p:nvSpPr>
        <p:spPr>
          <a:xfrm>
            <a:off x="720050" y="3518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3">
  <p:cSld name="TITLE_ONLY_2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0"/>
          <p:cNvGrpSpPr/>
          <p:nvPr/>
        </p:nvGrpSpPr>
        <p:grpSpPr>
          <a:xfrm>
            <a:off x="2011573" y="-2"/>
            <a:ext cx="6885302" cy="5143502"/>
            <a:chOff x="2011573" y="-2"/>
            <a:chExt cx="6885302" cy="5143502"/>
          </a:xfrm>
        </p:grpSpPr>
        <p:sp>
          <p:nvSpPr>
            <p:cNvPr id="332" name="Google Shape;332;p20"/>
            <p:cNvSpPr/>
            <p:nvPr/>
          </p:nvSpPr>
          <p:spPr>
            <a:xfrm>
              <a:off x="64001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 rot="10800000">
              <a:off x="2011573" y="-2"/>
              <a:ext cx="1289834" cy="1349075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4" name="Google Shape;334;p2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35" name="Google Shape;335;p2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" name="Google Shape;339;p2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40" name="Google Shape;340;p2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2" name="Google Shape;342;p2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Google Shape;344;p20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0" name="Google Shape;30;p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" name="Google Shape;34;p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5" name="Google Shape;35;p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7" name="Google Shape;37;p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-12" y="-12"/>
            <a:ext cx="7545763" cy="5143513"/>
            <a:chOff x="-12" y="-12"/>
            <a:chExt cx="7545763" cy="5143513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5048975" y="0"/>
              <a:ext cx="2496775" cy="5143500"/>
              <a:chOff x="5046375" y="0"/>
              <a:chExt cx="2496775" cy="514350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5046375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5400000">
              <a:off x="-332850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" name="Google Shape;44;p3"/>
          <p:cNvSpPr txBox="1"/>
          <p:nvPr>
            <p:ph type="title"/>
          </p:nvPr>
        </p:nvSpPr>
        <p:spPr>
          <a:xfrm>
            <a:off x="72527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45" name="Google Shape;45;p3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46" name="Google Shape;46;p3"/>
          <p:cNvSpPr txBox="1"/>
          <p:nvPr>
            <p:ph hasCustomPrompt="1" idx="2" type="title"/>
          </p:nvPr>
        </p:nvSpPr>
        <p:spPr>
          <a:xfrm>
            <a:off x="72527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2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1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347" name="Google Shape;347;p21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" name="Google Shape;350;p2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51" name="Google Shape;351;p2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5" name="Google Shape;355;p2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56" name="Google Shape;356;p2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2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8" name="Google Shape;358;p2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0" name="Google Shape;360;p21"/>
          <p:cNvSpPr txBox="1"/>
          <p:nvPr>
            <p:ph idx="1" type="subTitle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1" name="Google Shape;361;p21"/>
          <p:cNvSpPr txBox="1"/>
          <p:nvPr>
            <p:ph idx="2" type="subTitle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2" name="Google Shape;362;p21"/>
          <p:cNvSpPr txBox="1"/>
          <p:nvPr>
            <p:ph idx="3" type="subTitle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3" name="Google Shape;363;p21"/>
          <p:cNvSpPr txBox="1"/>
          <p:nvPr>
            <p:ph idx="4" type="subTitle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4" name="Google Shape;364;p21"/>
          <p:cNvSpPr txBox="1"/>
          <p:nvPr>
            <p:ph idx="5" type="subTitle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5" name="Google Shape;365;p21"/>
          <p:cNvSpPr txBox="1"/>
          <p:nvPr>
            <p:ph idx="6" type="subTitle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66" name="Google Shape;366;p21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2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369" name="Google Shape;369;p22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2" name="Google Shape;372;p22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373" name="Google Shape;373;p2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74" name="Google Shape;374;p2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8" name="Google Shape;378;p2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79" name="Google Shape;379;p2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1" name="Google Shape;381;p2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22"/>
          <p:cNvSpPr txBox="1"/>
          <p:nvPr>
            <p:ph idx="1" type="subTitle"/>
          </p:nvPr>
        </p:nvSpPr>
        <p:spPr>
          <a:xfrm>
            <a:off x="1511850" y="3464300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384" name="Google Shape;384;p22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3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387" name="Google Shape;387;p23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0" name="Google Shape;390;p2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391" name="Google Shape;391;p2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5" name="Google Shape;395;p2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396" name="Google Shape;396;p2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8" name="Google Shape;398;p2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23"/>
          <p:cNvSpPr txBox="1"/>
          <p:nvPr>
            <p:ph type="title"/>
          </p:nvPr>
        </p:nvSpPr>
        <p:spPr>
          <a:xfrm>
            <a:off x="5238250" y="1658400"/>
            <a:ext cx="20907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1" name="Google Shape;401;p23"/>
          <p:cNvSpPr txBox="1"/>
          <p:nvPr>
            <p:ph idx="1" type="subTitle"/>
          </p:nvPr>
        </p:nvSpPr>
        <p:spPr>
          <a:xfrm>
            <a:off x="5238250" y="3480175"/>
            <a:ext cx="2498400" cy="8883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2" name="Google Shape;402;p23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1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405" name="Google Shape;405;p2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9" name="Google Shape;409;p2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410" name="Google Shape;410;p2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2" name="Google Shape;412;p2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24"/>
          <p:cNvGrpSpPr/>
          <p:nvPr/>
        </p:nvGrpSpPr>
        <p:grpSpPr>
          <a:xfrm>
            <a:off x="2418563" y="0"/>
            <a:ext cx="6160813" cy="5143500"/>
            <a:chOff x="2415963" y="0"/>
            <a:chExt cx="6160813" cy="5143500"/>
          </a:xfrm>
        </p:grpSpPr>
        <p:sp>
          <p:nvSpPr>
            <p:cNvPr id="415" name="Google Shape;415;p24"/>
            <p:cNvSpPr/>
            <p:nvPr/>
          </p:nvSpPr>
          <p:spPr>
            <a:xfrm>
              <a:off x="60800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2415963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7" name="Google Shape;417;p24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8" name="Google Shape;418;p24"/>
          <p:cNvSpPr txBox="1"/>
          <p:nvPr>
            <p:ph idx="1" type="subTitle"/>
          </p:nvPr>
        </p:nvSpPr>
        <p:spPr>
          <a:xfrm>
            <a:off x="1511850" y="3525933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419" name="Google Shape;419;p24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25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422" name="Google Shape;422;p25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3" name="Google Shape;423;p25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424" name="Google Shape;424;p25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8" name="Google Shape;428;p2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429" name="Google Shape;429;p2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3" name="Google Shape;433;p2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434" name="Google Shape;434;p2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2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6" name="Google Shape;436;p2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8" name="Google Shape;438;p25"/>
          <p:cNvSpPr txBox="1"/>
          <p:nvPr>
            <p:ph type="title"/>
          </p:nvPr>
        </p:nvSpPr>
        <p:spPr>
          <a:xfrm>
            <a:off x="725275" y="822175"/>
            <a:ext cx="5511300" cy="138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9pPr>
          </a:lstStyle>
          <a:p/>
        </p:txBody>
      </p:sp>
      <p:sp>
        <p:nvSpPr>
          <p:cNvPr id="439" name="Google Shape;439;p25"/>
          <p:cNvSpPr txBox="1"/>
          <p:nvPr>
            <p:ph idx="1" type="subTitle"/>
          </p:nvPr>
        </p:nvSpPr>
        <p:spPr>
          <a:xfrm>
            <a:off x="725275" y="2159225"/>
            <a:ext cx="43227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0" name="Google Shape;440;p25"/>
          <p:cNvSpPr txBox="1"/>
          <p:nvPr/>
        </p:nvSpPr>
        <p:spPr>
          <a:xfrm>
            <a:off x="5628450" y="1155025"/>
            <a:ext cx="2796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443" name="Google Shape;443;p2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7" name="Google Shape;447;p2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2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0" name="Google Shape;450;p2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29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458" name="Google Shape;458;p29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9" name="Google Shape;459;p29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9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29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4" name="Google Shape;464;p2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465" name="Google Shape;465;p2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9" name="Google Shape;469;p2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470" name="Google Shape;470;p2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2" name="Google Shape;472;p2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29"/>
          <p:cNvSpPr txBox="1"/>
          <p:nvPr>
            <p:ph idx="1" type="subTitle"/>
          </p:nvPr>
        </p:nvSpPr>
        <p:spPr>
          <a:xfrm>
            <a:off x="2249525" y="1626825"/>
            <a:ext cx="4644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5" name="Google Shape;475;p29"/>
          <p:cNvSpPr txBox="1"/>
          <p:nvPr>
            <p:ph type="ctrTitle"/>
          </p:nvPr>
        </p:nvSpPr>
        <p:spPr>
          <a:xfrm>
            <a:off x="1891125" y="718225"/>
            <a:ext cx="5361600" cy="1059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3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478" name="Google Shape;478;p3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2" name="Google Shape;482;p3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483" name="Google Shape;483;p3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5" name="Google Shape;485;p3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-12" y="-12"/>
            <a:ext cx="7545763" cy="5143513"/>
            <a:chOff x="-12" y="-12"/>
            <a:chExt cx="7545763" cy="5143513"/>
          </a:xfrm>
        </p:grpSpPr>
        <p:grpSp>
          <p:nvGrpSpPr>
            <p:cNvPr id="488" name="Google Shape;488;p30"/>
            <p:cNvGrpSpPr/>
            <p:nvPr/>
          </p:nvGrpSpPr>
          <p:grpSpPr>
            <a:xfrm>
              <a:off x="5048975" y="0"/>
              <a:ext cx="2496775" cy="5143500"/>
              <a:chOff x="5046375" y="0"/>
              <a:chExt cx="2496775" cy="5143500"/>
            </a:xfrm>
          </p:grpSpPr>
          <p:sp>
            <p:nvSpPr>
              <p:cNvPr id="489" name="Google Shape;489;p30"/>
              <p:cNvSpPr/>
              <p:nvPr/>
            </p:nvSpPr>
            <p:spPr>
              <a:xfrm>
                <a:off x="5046375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1" name="Google Shape;491;p30"/>
            <p:cNvSpPr/>
            <p:nvPr/>
          </p:nvSpPr>
          <p:spPr>
            <a:xfrm rot="-5400000">
              <a:off x="-332850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" name="Google Shape;492;p30"/>
          <p:cNvSpPr txBox="1"/>
          <p:nvPr>
            <p:ph type="title"/>
          </p:nvPr>
        </p:nvSpPr>
        <p:spPr>
          <a:xfrm>
            <a:off x="72527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493" name="Google Shape;493;p30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494" name="Google Shape;494;p30"/>
          <p:cNvSpPr txBox="1"/>
          <p:nvPr>
            <p:ph hasCustomPrompt="1" idx="2" type="title"/>
          </p:nvPr>
        </p:nvSpPr>
        <p:spPr>
          <a:xfrm>
            <a:off x="72527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1"/>
          <p:cNvGrpSpPr/>
          <p:nvPr/>
        </p:nvGrpSpPr>
        <p:grpSpPr>
          <a:xfrm>
            <a:off x="485608" y="-872804"/>
            <a:ext cx="8658379" cy="7854599"/>
            <a:chOff x="485608" y="-872804"/>
            <a:chExt cx="8658379" cy="7854599"/>
          </a:xfrm>
        </p:grpSpPr>
        <p:sp>
          <p:nvSpPr>
            <p:cNvPr id="497" name="Google Shape;497;p31"/>
            <p:cNvSpPr/>
            <p:nvPr/>
          </p:nvSpPr>
          <p:spPr>
            <a:xfrm flipH="1" rot="5400000">
              <a:off x="5830875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8" name="Google Shape;498;p31"/>
            <p:cNvGrpSpPr/>
            <p:nvPr/>
          </p:nvGrpSpPr>
          <p:grpSpPr>
            <a:xfrm>
              <a:off x="485608" y="-872804"/>
              <a:ext cx="8316624" cy="7854599"/>
              <a:chOff x="-752917" y="-872804"/>
              <a:chExt cx="8316624" cy="7854599"/>
            </a:xfrm>
          </p:grpSpPr>
          <p:sp>
            <p:nvSpPr>
              <p:cNvPr id="499" name="Google Shape;499;p31"/>
              <p:cNvSpPr/>
              <p:nvPr/>
            </p:nvSpPr>
            <p:spPr>
              <a:xfrm rot="-1528096">
                <a:off x="4626846" y="3960488"/>
                <a:ext cx="2496710" cy="2611382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 rot="1218363">
                <a:off x="-604607" y="-416153"/>
                <a:ext cx="2877068" cy="1369957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1" name="Google Shape;501;p3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02" name="Google Shape;502;p3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6" name="Google Shape;506;p3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07" name="Google Shape;507;p3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9" name="Google Shape;509;p3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1" name="Google Shape;511;p31"/>
          <p:cNvSpPr txBox="1"/>
          <p:nvPr>
            <p:ph type="title"/>
          </p:nvPr>
        </p:nvSpPr>
        <p:spPr>
          <a:xfrm>
            <a:off x="2960300" y="540250"/>
            <a:ext cx="54708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sp>
        <p:nvSpPr>
          <p:cNvPr id="512" name="Google Shape;512;p31"/>
          <p:cNvSpPr txBox="1"/>
          <p:nvPr>
            <p:ph idx="1" type="subTitle"/>
          </p:nvPr>
        </p:nvSpPr>
        <p:spPr>
          <a:xfrm flipH="1">
            <a:off x="838850" y="2229850"/>
            <a:ext cx="68061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4"/>
          <p:cNvGrpSpPr/>
          <p:nvPr/>
        </p:nvGrpSpPr>
        <p:grpSpPr>
          <a:xfrm>
            <a:off x="485608" y="-872804"/>
            <a:ext cx="8658379" cy="7854599"/>
            <a:chOff x="485608" y="-872804"/>
            <a:chExt cx="8658379" cy="7854599"/>
          </a:xfrm>
        </p:grpSpPr>
        <p:sp>
          <p:nvSpPr>
            <p:cNvPr id="49" name="Google Shape;49;p4"/>
            <p:cNvSpPr/>
            <p:nvPr/>
          </p:nvSpPr>
          <p:spPr>
            <a:xfrm flipH="1" rot="5400000">
              <a:off x="5830875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" name="Google Shape;50;p4"/>
            <p:cNvGrpSpPr/>
            <p:nvPr/>
          </p:nvGrpSpPr>
          <p:grpSpPr>
            <a:xfrm>
              <a:off x="485608" y="-872804"/>
              <a:ext cx="8316624" cy="7854599"/>
              <a:chOff x="-752917" y="-872804"/>
              <a:chExt cx="8316624" cy="7854599"/>
            </a:xfrm>
          </p:grpSpPr>
          <p:sp>
            <p:nvSpPr>
              <p:cNvPr id="51" name="Google Shape;51;p4"/>
              <p:cNvSpPr/>
              <p:nvPr/>
            </p:nvSpPr>
            <p:spPr>
              <a:xfrm rot="-1528096">
                <a:off x="4626846" y="3960488"/>
                <a:ext cx="2496710" cy="2611382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 rot="1218363">
                <a:off x="-604607" y="-416153"/>
                <a:ext cx="2877068" cy="1369957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" name="Google Shape;53;p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4" name="Google Shape;54;p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" name="Google Shape;58;p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9" name="Google Shape;59;p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" name="Google Shape;61;p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type="title"/>
          </p:nvPr>
        </p:nvSpPr>
        <p:spPr>
          <a:xfrm>
            <a:off x="2960300" y="540250"/>
            <a:ext cx="54708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sp>
        <p:nvSpPr>
          <p:cNvPr id="64" name="Google Shape;64;p4"/>
          <p:cNvSpPr txBox="1"/>
          <p:nvPr>
            <p:ph idx="1" type="subTitle"/>
          </p:nvPr>
        </p:nvSpPr>
        <p:spPr>
          <a:xfrm flipH="1">
            <a:off x="838850" y="2229850"/>
            <a:ext cx="68061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2"/>
          <p:cNvSpPr/>
          <p:nvPr/>
        </p:nvSpPr>
        <p:spPr>
          <a:xfrm flipH="1" rot="10800000">
            <a:off x="-12" y="3476400"/>
            <a:ext cx="781075" cy="995825"/>
          </a:xfrm>
          <a:custGeom>
            <a:rect b="b" l="l" r="r" t="t"/>
            <a:pathLst>
              <a:path extrusionOk="0" h="39833" w="31243">
                <a:moveTo>
                  <a:pt x="1" y="1"/>
                </a:moveTo>
                <a:lnTo>
                  <a:pt x="1" y="7491"/>
                </a:lnTo>
                <a:lnTo>
                  <a:pt x="21885" y="22311"/>
                </a:lnTo>
                <a:lnTo>
                  <a:pt x="1" y="32938"/>
                </a:lnTo>
                <a:lnTo>
                  <a:pt x="1" y="39832"/>
                </a:lnTo>
                <a:lnTo>
                  <a:pt x="29423" y="25547"/>
                </a:lnTo>
                <a:cubicBezTo>
                  <a:pt x="29727" y="25400"/>
                  <a:pt x="29996" y="25210"/>
                  <a:pt x="30229" y="24983"/>
                </a:cubicBezTo>
                <a:cubicBezTo>
                  <a:pt x="30769" y="24462"/>
                  <a:pt x="31110" y="23751"/>
                  <a:pt x="31167" y="22979"/>
                </a:cubicBezTo>
                <a:cubicBezTo>
                  <a:pt x="31242" y="21871"/>
                  <a:pt x="30726" y="20810"/>
                  <a:pt x="29812" y="20189"/>
                </a:cubicBezTo>
                <a:lnTo>
                  <a:pt x="1" y="1"/>
                </a:ln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16" name="Google Shape;516;p3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23" name="Google Shape;523;p3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5" name="Google Shape;525;p32"/>
          <p:cNvSpPr txBox="1"/>
          <p:nvPr>
            <p:ph idx="1" type="subTitle"/>
          </p:nvPr>
        </p:nvSpPr>
        <p:spPr>
          <a:xfrm>
            <a:off x="1063500" y="3116500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6" name="Google Shape;526;p32"/>
          <p:cNvSpPr txBox="1"/>
          <p:nvPr>
            <p:ph idx="2" type="subTitle"/>
          </p:nvPr>
        </p:nvSpPr>
        <p:spPr>
          <a:xfrm>
            <a:off x="5537275" y="3116475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7" name="Google Shape;527;p32"/>
          <p:cNvSpPr txBox="1"/>
          <p:nvPr>
            <p:ph idx="3" type="subTitle"/>
          </p:nvPr>
        </p:nvSpPr>
        <p:spPr>
          <a:xfrm>
            <a:off x="725275" y="2414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528" name="Google Shape;528;p32"/>
          <p:cNvSpPr txBox="1"/>
          <p:nvPr>
            <p:ph idx="4" type="subTitle"/>
          </p:nvPr>
        </p:nvSpPr>
        <p:spPr>
          <a:xfrm>
            <a:off x="5199025" y="2419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529" name="Google Shape;529;p32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530" name="Google Shape;530;p32"/>
          <p:cNvGrpSpPr/>
          <p:nvPr/>
        </p:nvGrpSpPr>
        <p:grpSpPr>
          <a:xfrm>
            <a:off x="900063" y="0"/>
            <a:ext cx="8243925" cy="5428850"/>
            <a:chOff x="900063" y="0"/>
            <a:chExt cx="8243925" cy="5428850"/>
          </a:xfrm>
        </p:grpSpPr>
        <p:sp>
          <p:nvSpPr>
            <p:cNvPr id="531" name="Google Shape;531;p32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2" name="Google Shape;532;p32"/>
            <p:cNvGrpSpPr/>
            <p:nvPr/>
          </p:nvGrpSpPr>
          <p:grpSpPr>
            <a:xfrm flipH="1">
              <a:off x="900063" y="0"/>
              <a:ext cx="2496775" cy="5428850"/>
              <a:chOff x="5744400" y="0"/>
              <a:chExt cx="2496775" cy="5428850"/>
            </a:xfrm>
          </p:grpSpPr>
          <p:sp>
            <p:nvSpPr>
              <p:cNvPr id="533" name="Google Shape;533;p32"/>
              <p:cNvSpPr/>
              <p:nvPr/>
            </p:nvSpPr>
            <p:spPr>
              <a:xfrm>
                <a:off x="5744400" y="281740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3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37" name="Google Shape;537;p3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1" name="Google Shape;541;p3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42" name="Google Shape;542;p3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4" name="Google Shape;544;p3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6" name="Google Shape;546;p33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547" name="Google Shape;547;p33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9" name="Google Shape;549;p33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34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552" name="Google Shape;552;p34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5" name="Google Shape;555;p3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56" name="Google Shape;556;p3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0" name="Google Shape;560;p3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61" name="Google Shape;561;p3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3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63" name="Google Shape;563;p3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5" name="Google Shape;565;p34"/>
          <p:cNvSpPr txBox="1"/>
          <p:nvPr>
            <p:ph type="ctrTitle"/>
          </p:nvPr>
        </p:nvSpPr>
        <p:spPr>
          <a:xfrm>
            <a:off x="725275" y="532479"/>
            <a:ext cx="30120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6" name="Google Shape;566;p34"/>
          <p:cNvSpPr txBox="1"/>
          <p:nvPr>
            <p:ph idx="1" type="subTitle"/>
          </p:nvPr>
        </p:nvSpPr>
        <p:spPr>
          <a:xfrm>
            <a:off x="4529250" y="1786822"/>
            <a:ext cx="3904800" cy="23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3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69" name="Google Shape;569;p3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3" name="Google Shape;573;p3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74" name="Google Shape;574;p3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3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6" name="Google Shape;576;p3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8" name="Google Shape;578;p35"/>
          <p:cNvSpPr txBox="1"/>
          <p:nvPr>
            <p:ph type="title"/>
          </p:nvPr>
        </p:nvSpPr>
        <p:spPr>
          <a:xfrm>
            <a:off x="1052350" y="762350"/>
            <a:ext cx="7139400" cy="36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3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81" name="Google Shape;581;p3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5" name="Google Shape;585;p3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586" name="Google Shape;586;p3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8" name="Google Shape;588;p3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36"/>
          <p:cNvSpPr txBox="1"/>
          <p:nvPr>
            <p:ph type="title"/>
          </p:nvPr>
        </p:nvSpPr>
        <p:spPr>
          <a:xfrm flipH="1">
            <a:off x="455562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591" name="Google Shape;591;p36"/>
          <p:cNvSpPr txBox="1"/>
          <p:nvPr>
            <p:ph idx="1" type="subTitle"/>
          </p:nvPr>
        </p:nvSpPr>
        <p:spPr>
          <a:xfrm flipH="1">
            <a:off x="237462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592" name="Google Shape;592;p36"/>
          <p:cNvSpPr txBox="1"/>
          <p:nvPr>
            <p:ph hasCustomPrompt="1" idx="2" type="title"/>
          </p:nvPr>
        </p:nvSpPr>
        <p:spPr>
          <a:xfrm flipH="1">
            <a:off x="724212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7"/>
          <p:cNvGrpSpPr/>
          <p:nvPr/>
        </p:nvGrpSpPr>
        <p:grpSpPr>
          <a:xfrm flipH="1">
            <a:off x="900063" y="0"/>
            <a:ext cx="2496775" cy="5143500"/>
            <a:chOff x="5744400" y="0"/>
            <a:chExt cx="2496775" cy="5143500"/>
          </a:xfrm>
        </p:grpSpPr>
        <p:sp>
          <p:nvSpPr>
            <p:cNvPr id="595" name="Google Shape;595;p37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7" name="Google Shape;597;p37"/>
          <p:cNvSpPr/>
          <p:nvPr/>
        </p:nvSpPr>
        <p:spPr>
          <a:xfrm rot="5400000">
            <a:off x="5830875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8" name="Google Shape;598;p3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599" name="Google Shape;599;p3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03" name="Google Shape;603;p3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604" name="Google Shape;604;p3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6" name="Google Shape;606;p3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8" name="Google Shape;608;p37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8"/>
          <p:cNvSpPr/>
          <p:nvPr/>
        </p:nvSpPr>
        <p:spPr>
          <a:xfrm flipH="1" rot="5400000">
            <a:off x="5830875" y="33282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1" name="Google Shape;611;p38"/>
          <p:cNvGrpSpPr/>
          <p:nvPr/>
        </p:nvGrpSpPr>
        <p:grpSpPr>
          <a:xfrm>
            <a:off x="-12" y="0"/>
            <a:ext cx="3588013" cy="5143488"/>
            <a:chOff x="-12" y="0"/>
            <a:chExt cx="3588013" cy="5143488"/>
          </a:xfrm>
        </p:grpSpPr>
        <p:sp>
          <p:nvSpPr>
            <p:cNvPr id="612" name="Google Shape;612;p38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262852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3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15" name="Google Shape;615;p3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9" name="Google Shape;619;p3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620" name="Google Shape;620;p3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2" name="Google Shape;622;p3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4" name="Google Shape;624;p38"/>
          <p:cNvSpPr txBox="1"/>
          <p:nvPr>
            <p:ph idx="1" type="subTitle"/>
          </p:nvPr>
        </p:nvSpPr>
        <p:spPr>
          <a:xfrm>
            <a:off x="1527362" y="3245225"/>
            <a:ext cx="6094200" cy="436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5" name="Google Shape;625;p38"/>
          <p:cNvSpPr txBox="1"/>
          <p:nvPr>
            <p:ph hasCustomPrompt="1" type="title"/>
          </p:nvPr>
        </p:nvSpPr>
        <p:spPr>
          <a:xfrm>
            <a:off x="730999" y="1833175"/>
            <a:ext cx="7686900" cy="147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None/>
              <a:defRPr sz="9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39"/>
          <p:cNvGrpSpPr/>
          <p:nvPr/>
        </p:nvGrpSpPr>
        <p:grpSpPr>
          <a:xfrm>
            <a:off x="-12" y="0"/>
            <a:ext cx="8964691" cy="5143544"/>
            <a:chOff x="-12" y="0"/>
            <a:chExt cx="8964691" cy="5143544"/>
          </a:xfrm>
        </p:grpSpPr>
        <p:sp>
          <p:nvSpPr>
            <p:cNvPr id="628" name="Google Shape;628;p39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9" name="Google Shape;629;p39"/>
            <p:cNvGrpSpPr/>
            <p:nvPr/>
          </p:nvGrpSpPr>
          <p:grpSpPr>
            <a:xfrm>
              <a:off x="5425750" y="0"/>
              <a:ext cx="3538929" cy="5143544"/>
              <a:chOff x="5420400" y="0"/>
              <a:chExt cx="3538929" cy="5143544"/>
            </a:xfrm>
          </p:grpSpPr>
          <p:sp>
            <p:nvSpPr>
              <p:cNvPr id="630" name="Google Shape;630;p39"/>
              <p:cNvSpPr/>
              <p:nvPr/>
            </p:nvSpPr>
            <p:spPr>
              <a:xfrm>
                <a:off x="5420400" y="1442075"/>
                <a:ext cx="3538929" cy="3701469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39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2" name="Google Shape;632;p3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33" name="Google Shape;633;p3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7" name="Google Shape;637;p3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638" name="Google Shape;638;p3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3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0" name="Google Shape;640;p3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2" name="Google Shape;642;p39"/>
          <p:cNvSpPr txBox="1"/>
          <p:nvPr>
            <p:ph type="ctrTitle"/>
          </p:nvPr>
        </p:nvSpPr>
        <p:spPr>
          <a:xfrm>
            <a:off x="2466723" y="664405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3" name="Google Shape;643;p39"/>
          <p:cNvSpPr txBox="1"/>
          <p:nvPr>
            <p:ph idx="1" type="subTitle"/>
          </p:nvPr>
        </p:nvSpPr>
        <p:spPr>
          <a:xfrm flipH="1">
            <a:off x="2467073" y="1050807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39"/>
          <p:cNvSpPr txBox="1"/>
          <p:nvPr>
            <p:ph idx="2" type="ctrTitle"/>
          </p:nvPr>
        </p:nvSpPr>
        <p:spPr>
          <a:xfrm>
            <a:off x="2466723" y="1701879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5" name="Google Shape;645;p39"/>
          <p:cNvSpPr txBox="1"/>
          <p:nvPr>
            <p:ph idx="3" type="subTitle"/>
          </p:nvPr>
        </p:nvSpPr>
        <p:spPr>
          <a:xfrm flipH="1">
            <a:off x="2467073" y="2088281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39"/>
          <p:cNvSpPr txBox="1"/>
          <p:nvPr>
            <p:ph idx="4" type="ctrTitle"/>
          </p:nvPr>
        </p:nvSpPr>
        <p:spPr>
          <a:xfrm>
            <a:off x="2466723" y="2739352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7" name="Google Shape;647;p39"/>
          <p:cNvSpPr txBox="1"/>
          <p:nvPr>
            <p:ph idx="5" type="subTitle"/>
          </p:nvPr>
        </p:nvSpPr>
        <p:spPr>
          <a:xfrm flipH="1">
            <a:off x="2467073" y="3125754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39"/>
          <p:cNvSpPr txBox="1"/>
          <p:nvPr>
            <p:ph idx="6" type="ctrTitle"/>
          </p:nvPr>
        </p:nvSpPr>
        <p:spPr>
          <a:xfrm>
            <a:off x="2466723" y="3776826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9" name="Google Shape;649;p39"/>
          <p:cNvSpPr txBox="1"/>
          <p:nvPr>
            <p:ph idx="7" type="subTitle"/>
          </p:nvPr>
        </p:nvSpPr>
        <p:spPr>
          <a:xfrm flipH="1">
            <a:off x="2467073" y="4163228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40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652" name="Google Shape;652;p40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5" name="Google Shape;655;p4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56" name="Google Shape;656;p4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60" name="Google Shape;660;p4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661" name="Google Shape;661;p4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63" name="Google Shape;663;p4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5" name="Google Shape;665;p40"/>
          <p:cNvSpPr txBox="1"/>
          <p:nvPr>
            <p:ph type="ctrTitle"/>
          </p:nvPr>
        </p:nvSpPr>
        <p:spPr>
          <a:xfrm>
            <a:off x="1529388" y="3295188"/>
            <a:ext cx="60852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66" name="Google Shape;666;p40"/>
          <p:cNvSpPr txBox="1"/>
          <p:nvPr>
            <p:ph idx="1" type="subTitle"/>
          </p:nvPr>
        </p:nvSpPr>
        <p:spPr>
          <a:xfrm>
            <a:off x="1529421" y="2038963"/>
            <a:ext cx="6085200" cy="1213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ng list">
  <p:cSld name="CUSTOM_8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41"/>
          <p:cNvGrpSpPr/>
          <p:nvPr/>
        </p:nvGrpSpPr>
        <p:grpSpPr>
          <a:xfrm>
            <a:off x="2600" y="0"/>
            <a:ext cx="9141388" cy="5143500"/>
            <a:chOff x="2600" y="0"/>
            <a:chExt cx="9141388" cy="5143500"/>
          </a:xfrm>
        </p:grpSpPr>
        <p:sp>
          <p:nvSpPr>
            <p:cNvPr id="669" name="Google Shape;669;p41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0" name="Google Shape;670;p41"/>
            <p:cNvGrpSpPr/>
            <p:nvPr/>
          </p:nvGrpSpPr>
          <p:grpSpPr>
            <a:xfrm flipH="1">
              <a:off x="2600" y="0"/>
              <a:ext cx="3394238" cy="5143500"/>
              <a:chOff x="5744400" y="0"/>
              <a:chExt cx="3394238" cy="5143500"/>
            </a:xfrm>
          </p:grpSpPr>
          <p:sp>
            <p:nvSpPr>
              <p:cNvPr id="671" name="Google Shape;671;p41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41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41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4" name="Google Shape;674;p4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75" name="Google Shape;675;p4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9" name="Google Shape;679;p4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680" name="Google Shape;680;p4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2" name="Google Shape;682;p4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4" name="Google Shape;684;p41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85" name="Google Shape;685;p41"/>
          <p:cNvSpPr txBox="1"/>
          <p:nvPr>
            <p:ph idx="1" type="body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indent="-29845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indent="-2984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indent="-2984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indent="-29845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indent="-29845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indent="-2984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indent="-2984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indent="-29845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/>
          <p:nvPr/>
        </p:nvSpPr>
        <p:spPr>
          <a:xfrm flipH="1" rot="10800000">
            <a:off x="-12" y="3476400"/>
            <a:ext cx="781075" cy="995825"/>
          </a:xfrm>
          <a:custGeom>
            <a:rect b="b" l="l" r="r" t="t"/>
            <a:pathLst>
              <a:path extrusionOk="0" h="39833" w="31243">
                <a:moveTo>
                  <a:pt x="1" y="1"/>
                </a:moveTo>
                <a:lnTo>
                  <a:pt x="1" y="7491"/>
                </a:lnTo>
                <a:lnTo>
                  <a:pt x="21885" y="22311"/>
                </a:lnTo>
                <a:lnTo>
                  <a:pt x="1" y="32938"/>
                </a:lnTo>
                <a:lnTo>
                  <a:pt x="1" y="39832"/>
                </a:lnTo>
                <a:lnTo>
                  <a:pt x="29423" y="25547"/>
                </a:lnTo>
                <a:cubicBezTo>
                  <a:pt x="29727" y="25400"/>
                  <a:pt x="29996" y="25210"/>
                  <a:pt x="30229" y="24983"/>
                </a:cubicBezTo>
                <a:cubicBezTo>
                  <a:pt x="30769" y="24462"/>
                  <a:pt x="31110" y="23751"/>
                  <a:pt x="31167" y="22979"/>
                </a:cubicBezTo>
                <a:cubicBezTo>
                  <a:pt x="31242" y="21871"/>
                  <a:pt x="30726" y="20810"/>
                  <a:pt x="29812" y="20189"/>
                </a:cubicBezTo>
                <a:lnTo>
                  <a:pt x="1" y="1"/>
                </a:ln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8" name="Google Shape;68;p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5" name="Google Shape;75;p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5"/>
          <p:cNvSpPr txBox="1"/>
          <p:nvPr>
            <p:ph idx="1" type="subTitle"/>
          </p:nvPr>
        </p:nvSpPr>
        <p:spPr>
          <a:xfrm>
            <a:off x="1063500" y="3116500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5"/>
          <p:cNvSpPr txBox="1"/>
          <p:nvPr>
            <p:ph idx="2" type="subTitle"/>
          </p:nvPr>
        </p:nvSpPr>
        <p:spPr>
          <a:xfrm>
            <a:off x="5537275" y="3116475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9" name="Google Shape;79;p5"/>
          <p:cNvSpPr txBox="1"/>
          <p:nvPr>
            <p:ph idx="3" type="subTitle"/>
          </p:nvPr>
        </p:nvSpPr>
        <p:spPr>
          <a:xfrm>
            <a:off x="725275" y="2414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80" name="Google Shape;80;p5"/>
          <p:cNvSpPr txBox="1"/>
          <p:nvPr>
            <p:ph idx="4" type="subTitle"/>
          </p:nvPr>
        </p:nvSpPr>
        <p:spPr>
          <a:xfrm>
            <a:off x="5199025" y="2419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81" name="Google Shape;81;p5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82" name="Google Shape;82;p5"/>
          <p:cNvGrpSpPr/>
          <p:nvPr/>
        </p:nvGrpSpPr>
        <p:grpSpPr>
          <a:xfrm>
            <a:off x="900063" y="0"/>
            <a:ext cx="8243925" cy="5428850"/>
            <a:chOff x="900063" y="0"/>
            <a:chExt cx="8243925" cy="5428850"/>
          </a:xfrm>
        </p:grpSpPr>
        <p:sp>
          <p:nvSpPr>
            <p:cNvPr id="83" name="Google Shape;83;p5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 flipH="1">
              <a:off x="900063" y="0"/>
              <a:ext cx="2496775" cy="5428850"/>
              <a:chOff x="5744400" y="0"/>
              <a:chExt cx="2496775" cy="5428850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5744400" y="281740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2"/>
          <p:cNvSpPr txBox="1"/>
          <p:nvPr>
            <p:ph idx="1" type="subTitle"/>
          </p:nvPr>
        </p:nvSpPr>
        <p:spPr>
          <a:xfrm>
            <a:off x="60950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688" name="Google Shape;688;p42"/>
          <p:cNvSpPr txBox="1"/>
          <p:nvPr>
            <p:ph idx="2" type="subTitle"/>
          </p:nvPr>
        </p:nvSpPr>
        <p:spPr>
          <a:xfrm>
            <a:off x="342142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689" name="Google Shape;689;p42"/>
          <p:cNvSpPr txBox="1"/>
          <p:nvPr>
            <p:ph idx="3" type="subTitle"/>
          </p:nvPr>
        </p:nvSpPr>
        <p:spPr>
          <a:xfrm>
            <a:off x="7477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690" name="Google Shape;690;p42"/>
          <p:cNvSpPr txBox="1"/>
          <p:nvPr>
            <p:ph idx="4" type="subTitle"/>
          </p:nvPr>
        </p:nvSpPr>
        <p:spPr>
          <a:xfrm>
            <a:off x="60950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691" name="Google Shape;691;p42"/>
          <p:cNvSpPr txBox="1"/>
          <p:nvPr>
            <p:ph idx="5" type="subTitle"/>
          </p:nvPr>
        </p:nvSpPr>
        <p:spPr>
          <a:xfrm>
            <a:off x="342142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692" name="Google Shape;692;p42"/>
          <p:cNvSpPr txBox="1"/>
          <p:nvPr>
            <p:ph idx="6" type="subTitle"/>
          </p:nvPr>
        </p:nvSpPr>
        <p:spPr>
          <a:xfrm>
            <a:off x="7477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693" name="Google Shape;693;p42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694" name="Google Shape;694;p42"/>
          <p:cNvGrpSpPr/>
          <p:nvPr/>
        </p:nvGrpSpPr>
        <p:grpSpPr>
          <a:xfrm>
            <a:off x="2410550" y="0"/>
            <a:ext cx="6730688" cy="6715400"/>
            <a:chOff x="2407950" y="0"/>
            <a:chExt cx="6730688" cy="6715400"/>
          </a:xfrm>
        </p:grpSpPr>
        <p:sp>
          <p:nvSpPr>
            <p:cNvPr id="695" name="Google Shape;695;p42"/>
            <p:cNvSpPr/>
            <p:nvPr/>
          </p:nvSpPr>
          <p:spPr>
            <a:xfrm>
              <a:off x="2407950" y="41039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 rot="10800000">
              <a:off x="8357563" y="3476400"/>
              <a:ext cx="781075" cy="995825"/>
            </a:xfrm>
            <a:custGeom>
              <a:rect b="b" l="l" r="r" t="t"/>
              <a:pathLst>
                <a:path extrusionOk="0" h="39833" w="31243">
                  <a:moveTo>
                    <a:pt x="1" y="1"/>
                  </a:moveTo>
                  <a:lnTo>
                    <a:pt x="1" y="7491"/>
                  </a:lnTo>
                  <a:lnTo>
                    <a:pt x="21885" y="22311"/>
                  </a:lnTo>
                  <a:lnTo>
                    <a:pt x="1" y="32938"/>
                  </a:lnTo>
                  <a:lnTo>
                    <a:pt x="1" y="39832"/>
                  </a:lnTo>
                  <a:lnTo>
                    <a:pt x="29423" y="25547"/>
                  </a:lnTo>
                  <a:cubicBezTo>
                    <a:pt x="29727" y="25400"/>
                    <a:pt x="29996" y="25210"/>
                    <a:pt x="30229" y="24983"/>
                  </a:cubicBezTo>
                  <a:cubicBezTo>
                    <a:pt x="30769" y="24462"/>
                    <a:pt x="31110" y="23751"/>
                    <a:pt x="31167" y="22979"/>
                  </a:cubicBezTo>
                  <a:cubicBezTo>
                    <a:pt x="31242" y="21871"/>
                    <a:pt x="30726" y="20810"/>
                    <a:pt x="29812" y="201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8" name="Google Shape;698;p4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699" name="Google Shape;699;p4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3" name="Google Shape;703;p4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04" name="Google Shape;704;p4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6" name="Google Shape;706;p4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ONE_COLUMN_TEX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4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10" name="Google Shape;710;p4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14" name="Google Shape;714;p4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15" name="Google Shape;715;p4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17" name="Google Shape;717;p4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9" name="Google Shape;719;p43"/>
          <p:cNvSpPr txBox="1"/>
          <p:nvPr>
            <p:ph idx="1" type="subTitle"/>
          </p:nvPr>
        </p:nvSpPr>
        <p:spPr>
          <a:xfrm>
            <a:off x="720000" y="2584175"/>
            <a:ext cx="4016400" cy="16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20" name="Google Shape;720;p43"/>
          <p:cNvSpPr txBox="1"/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MAIN_POINT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44"/>
          <p:cNvGrpSpPr/>
          <p:nvPr/>
        </p:nvGrpSpPr>
        <p:grpSpPr>
          <a:xfrm>
            <a:off x="-12" y="0"/>
            <a:ext cx="8246538" cy="5143500"/>
            <a:chOff x="-12" y="0"/>
            <a:chExt cx="8246538" cy="5143500"/>
          </a:xfrm>
        </p:grpSpPr>
        <p:grpSp>
          <p:nvGrpSpPr>
            <p:cNvPr id="723" name="Google Shape;723;p44"/>
            <p:cNvGrpSpPr/>
            <p:nvPr/>
          </p:nvGrpSpPr>
          <p:grpSpPr>
            <a:xfrm>
              <a:off x="5749750" y="0"/>
              <a:ext cx="2496775" cy="5143500"/>
              <a:chOff x="5744400" y="0"/>
              <a:chExt cx="2496775" cy="5143500"/>
            </a:xfrm>
          </p:grpSpPr>
          <p:sp>
            <p:nvSpPr>
              <p:cNvPr id="724" name="Google Shape;724;p44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44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6" name="Google Shape;726;p44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7" name="Google Shape;727;p4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28" name="Google Shape;728;p4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2" name="Google Shape;732;p4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33" name="Google Shape;733;p4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4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35" name="Google Shape;735;p4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7" name="Google Shape;737;p44"/>
          <p:cNvSpPr txBox="1"/>
          <p:nvPr>
            <p:ph type="title"/>
          </p:nvPr>
        </p:nvSpPr>
        <p:spPr>
          <a:xfrm>
            <a:off x="1502350" y="1786700"/>
            <a:ext cx="3721800" cy="15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4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40" name="Google Shape;740;p4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4" name="Google Shape;744;p4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45" name="Google Shape;745;p4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4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47" name="Google Shape;747;p4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9" name="Google Shape;749;p45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750" name="Google Shape;750;p45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5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2" name="Google Shape;752;p45"/>
          <p:cNvSpPr txBox="1"/>
          <p:nvPr>
            <p:ph idx="1" type="subTitle"/>
          </p:nvPr>
        </p:nvSpPr>
        <p:spPr>
          <a:xfrm>
            <a:off x="725263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53" name="Google Shape;753;p45"/>
          <p:cNvSpPr txBox="1"/>
          <p:nvPr>
            <p:ph idx="2" type="subTitle"/>
          </p:nvPr>
        </p:nvSpPr>
        <p:spPr>
          <a:xfrm>
            <a:off x="6034224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54" name="Google Shape;754;p45"/>
          <p:cNvSpPr txBox="1"/>
          <p:nvPr>
            <p:ph idx="3" type="subTitle"/>
          </p:nvPr>
        </p:nvSpPr>
        <p:spPr>
          <a:xfrm>
            <a:off x="72529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55" name="Google Shape;755;p45"/>
          <p:cNvSpPr txBox="1"/>
          <p:nvPr>
            <p:ph idx="4" type="subTitle"/>
          </p:nvPr>
        </p:nvSpPr>
        <p:spPr>
          <a:xfrm>
            <a:off x="603418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56" name="Google Shape;756;p45"/>
          <p:cNvSpPr txBox="1"/>
          <p:nvPr>
            <p:ph idx="5" type="subTitle"/>
          </p:nvPr>
        </p:nvSpPr>
        <p:spPr>
          <a:xfrm>
            <a:off x="725263" y="3032669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57" name="Google Shape;757;p45"/>
          <p:cNvSpPr txBox="1"/>
          <p:nvPr>
            <p:ph idx="6" type="subTitle"/>
          </p:nvPr>
        </p:nvSpPr>
        <p:spPr>
          <a:xfrm>
            <a:off x="6034223" y="3032662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58" name="Google Shape;758;p45"/>
          <p:cNvSpPr txBox="1"/>
          <p:nvPr>
            <p:ph idx="7" type="subTitle"/>
          </p:nvPr>
        </p:nvSpPr>
        <p:spPr>
          <a:xfrm>
            <a:off x="72529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59" name="Google Shape;759;p45"/>
          <p:cNvSpPr txBox="1"/>
          <p:nvPr>
            <p:ph idx="8" type="subTitle"/>
          </p:nvPr>
        </p:nvSpPr>
        <p:spPr>
          <a:xfrm>
            <a:off x="603418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60" name="Google Shape;760;p45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numbers">
  <p:cSld name="CUSTOM_8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6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3" name="Google Shape;763;p4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64" name="Google Shape;764;p4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68" name="Google Shape;768;p4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69" name="Google Shape;769;p4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4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1" name="Google Shape;771;p4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3" name="Google Shape;773;p46"/>
          <p:cNvSpPr txBox="1"/>
          <p:nvPr>
            <p:ph idx="1" type="subTitle"/>
          </p:nvPr>
        </p:nvSpPr>
        <p:spPr>
          <a:xfrm>
            <a:off x="6183627" y="37354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74" name="Google Shape;774;p46"/>
          <p:cNvSpPr txBox="1"/>
          <p:nvPr>
            <p:ph hasCustomPrompt="1" type="title"/>
          </p:nvPr>
        </p:nvSpPr>
        <p:spPr>
          <a:xfrm>
            <a:off x="6183642" y="33817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5" name="Google Shape;775;p46"/>
          <p:cNvSpPr txBox="1"/>
          <p:nvPr>
            <p:ph idx="2" type="subTitle"/>
          </p:nvPr>
        </p:nvSpPr>
        <p:spPr>
          <a:xfrm>
            <a:off x="6183627" y="19007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76" name="Google Shape;776;p46"/>
          <p:cNvSpPr txBox="1"/>
          <p:nvPr>
            <p:ph hasCustomPrompt="1" idx="3" type="title"/>
          </p:nvPr>
        </p:nvSpPr>
        <p:spPr>
          <a:xfrm>
            <a:off x="6183642" y="15470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7" name="Google Shape;777;p46"/>
          <p:cNvSpPr txBox="1"/>
          <p:nvPr>
            <p:ph idx="4" type="ctrTitle"/>
          </p:nvPr>
        </p:nvSpPr>
        <p:spPr>
          <a:xfrm>
            <a:off x="720050" y="3518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3">
  <p:cSld name="TITLE_ONLY_2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47"/>
          <p:cNvGrpSpPr/>
          <p:nvPr/>
        </p:nvGrpSpPr>
        <p:grpSpPr>
          <a:xfrm>
            <a:off x="2011573" y="-2"/>
            <a:ext cx="6885302" cy="5143502"/>
            <a:chOff x="2011573" y="-2"/>
            <a:chExt cx="6885302" cy="5143502"/>
          </a:xfrm>
        </p:grpSpPr>
        <p:sp>
          <p:nvSpPr>
            <p:cNvPr id="780" name="Google Shape;780;p47"/>
            <p:cNvSpPr/>
            <p:nvPr/>
          </p:nvSpPr>
          <p:spPr>
            <a:xfrm>
              <a:off x="64001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7"/>
            <p:cNvSpPr/>
            <p:nvPr/>
          </p:nvSpPr>
          <p:spPr>
            <a:xfrm rot="10800000">
              <a:off x="2011573" y="-2"/>
              <a:ext cx="1289834" cy="1349075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4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83" name="Google Shape;783;p4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87" name="Google Shape;787;p4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788" name="Google Shape;788;p4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4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90" name="Google Shape;790;p4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2" name="Google Shape;792;p47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2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8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795" name="Google Shape;795;p48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p4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799" name="Google Shape;799;p4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03" name="Google Shape;803;p4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04" name="Google Shape;804;p4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4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06" name="Google Shape;806;p4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8" name="Google Shape;808;p48"/>
          <p:cNvSpPr txBox="1"/>
          <p:nvPr>
            <p:ph idx="1" type="subTitle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09" name="Google Shape;809;p48"/>
          <p:cNvSpPr txBox="1"/>
          <p:nvPr>
            <p:ph idx="2" type="subTitle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0" name="Google Shape;810;p48"/>
          <p:cNvSpPr txBox="1"/>
          <p:nvPr>
            <p:ph idx="3" type="subTitle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1" name="Google Shape;811;p48"/>
          <p:cNvSpPr txBox="1"/>
          <p:nvPr>
            <p:ph idx="4" type="subTitle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2" name="Google Shape;812;p48"/>
          <p:cNvSpPr txBox="1"/>
          <p:nvPr>
            <p:ph idx="5" type="subTitle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3" name="Google Shape;813;p48"/>
          <p:cNvSpPr txBox="1"/>
          <p:nvPr>
            <p:ph idx="6" type="subTitle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4" name="Google Shape;814;p48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9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817" name="Google Shape;817;p49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0" name="Google Shape;820;p49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821" name="Google Shape;821;p4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22" name="Google Shape;822;p4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6" name="Google Shape;826;p4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27" name="Google Shape;827;p4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8" name="Google Shape;828;p4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29" name="Google Shape;829;p4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1" name="Google Shape;831;p49"/>
          <p:cNvSpPr txBox="1"/>
          <p:nvPr>
            <p:ph idx="1" type="subTitle"/>
          </p:nvPr>
        </p:nvSpPr>
        <p:spPr>
          <a:xfrm>
            <a:off x="1511850" y="3464300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832" name="Google Shape;832;p49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34;p50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835" name="Google Shape;835;p50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0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0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8" name="Google Shape;838;p5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39" name="Google Shape;839;p5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43" name="Google Shape;843;p5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44" name="Google Shape;844;p5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5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46" name="Google Shape;846;p5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8" name="Google Shape;848;p50"/>
          <p:cNvSpPr txBox="1"/>
          <p:nvPr>
            <p:ph type="title"/>
          </p:nvPr>
        </p:nvSpPr>
        <p:spPr>
          <a:xfrm>
            <a:off x="5238250" y="1658400"/>
            <a:ext cx="20907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49" name="Google Shape;849;p50"/>
          <p:cNvSpPr txBox="1"/>
          <p:nvPr>
            <p:ph idx="1" type="subTitle"/>
          </p:nvPr>
        </p:nvSpPr>
        <p:spPr>
          <a:xfrm>
            <a:off x="5238250" y="3480175"/>
            <a:ext cx="2498400" cy="8883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0" name="Google Shape;850;p50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1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5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53" name="Google Shape;853;p5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7" name="Google Shape;857;p5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58" name="Google Shape;858;p5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5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60" name="Google Shape;860;p5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2" name="Google Shape;862;p51"/>
          <p:cNvGrpSpPr/>
          <p:nvPr/>
        </p:nvGrpSpPr>
        <p:grpSpPr>
          <a:xfrm>
            <a:off x="2418563" y="0"/>
            <a:ext cx="6160813" cy="5143500"/>
            <a:chOff x="2415963" y="0"/>
            <a:chExt cx="6160813" cy="5143500"/>
          </a:xfrm>
        </p:grpSpPr>
        <p:sp>
          <p:nvSpPr>
            <p:cNvPr id="863" name="Google Shape;863;p51"/>
            <p:cNvSpPr/>
            <p:nvPr/>
          </p:nvSpPr>
          <p:spPr>
            <a:xfrm>
              <a:off x="60800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2415963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5" name="Google Shape;865;p51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66" name="Google Shape;866;p51"/>
          <p:cNvSpPr txBox="1"/>
          <p:nvPr>
            <p:ph idx="1" type="subTitle"/>
          </p:nvPr>
        </p:nvSpPr>
        <p:spPr>
          <a:xfrm>
            <a:off x="1511850" y="3525933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867" name="Google Shape;867;p51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9" name="Google Shape;89;p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" name="Google Shape;93;p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4" name="Google Shape;94;p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" name="Google Shape;96;p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" name="Google Shape;98;p6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99" name="Google Shape;99;p6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" name="Google Shape;101;p6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52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870" name="Google Shape;870;p52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71" name="Google Shape;871;p52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872" name="Google Shape;872;p52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52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52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76" name="Google Shape;876;p5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77" name="Google Shape;877;p5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5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1" name="Google Shape;881;p5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82" name="Google Shape;882;p5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5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84" name="Google Shape;884;p5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6" name="Google Shape;886;p52"/>
          <p:cNvSpPr txBox="1"/>
          <p:nvPr>
            <p:ph type="title"/>
          </p:nvPr>
        </p:nvSpPr>
        <p:spPr>
          <a:xfrm>
            <a:off x="725275" y="822175"/>
            <a:ext cx="5511300" cy="138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9pPr>
          </a:lstStyle>
          <a:p/>
        </p:txBody>
      </p:sp>
      <p:sp>
        <p:nvSpPr>
          <p:cNvPr id="887" name="Google Shape;887;p52"/>
          <p:cNvSpPr txBox="1"/>
          <p:nvPr>
            <p:ph idx="1" type="subTitle"/>
          </p:nvPr>
        </p:nvSpPr>
        <p:spPr>
          <a:xfrm>
            <a:off x="725275" y="2159225"/>
            <a:ext cx="43227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8" name="Google Shape;888;p52"/>
          <p:cNvSpPr txBox="1"/>
          <p:nvPr/>
        </p:nvSpPr>
        <p:spPr>
          <a:xfrm>
            <a:off x="5628450" y="1155025"/>
            <a:ext cx="2796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5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891" name="Google Shape;891;p5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5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5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5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95" name="Google Shape;895;p5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896" name="Google Shape;896;p5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5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8" name="Google Shape;898;p5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5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p56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906" name="Google Shape;906;p56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07" name="Google Shape;907;p56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908" name="Google Shape;908;p56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56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56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56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12" name="Google Shape;912;p5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913" name="Google Shape;913;p5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5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5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17" name="Google Shape;917;p5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18" name="Google Shape;918;p5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5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20" name="Google Shape;920;p5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2" name="Google Shape;922;p56"/>
          <p:cNvSpPr txBox="1"/>
          <p:nvPr>
            <p:ph idx="1" type="subTitle"/>
          </p:nvPr>
        </p:nvSpPr>
        <p:spPr>
          <a:xfrm>
            <a:off x="2249525" y="1626825"/>
            <a:ext cx="4644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3" name="Google Shape;923;p56"/>
          <p:cNvSpPr txBox="1"/>
          <p:nvPr>
            <p:ph type="ctrTitle"/>
          </p:nvPr>
        </p:nvSpPr>
        <p:spPr>
          <a:xfrm>
            <a:off x="1891125" y="718225"/>
            <a:ext cx="5361600" cy="1059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5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926" name="Google Shape;926;p5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0" name="Google Shape;930;p5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31" name="Google Shape;931;p5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5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33" name="Google Shape;933;p5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5" name="Google Shape;935;p57"/>
          <p:cNvGrpSpPr/>
          <p:nvPr/>
        </p:nvGrpSpPr>
        <p:grpSpPr>
          <a:xfrm>
            <a:off x="-12" y="-12"/>
            <a:ext cx="7545763" cy="5143513"/>
            <a:chOff x="-12" y="-12"/>
            <a:chExt cx="7545763" cy="5143513"/>
          </a:xfrm>
        </p:grpSpPr>
        <p:grpSp>
          <p:nvGrpSpPr>
            <p:cNvPr id="936" name="Google Shape;936;p57"/>
            <p:cNvGrpSpPr/>
            <p:nvPr/>
          </p:nvGrpSpPr>
          <p:grpSpPr>
            <a:xfrm>
              <a:off x="5048975" y="0"/>
              <a:ext cx="2496775" cy="5143500"/>
              <a:chOff x="5046375" y="0"/>
              <a:chExt cx="2496775" cy="5143500"/>
            </a:xfrm>
          </p:grpSpPr>
          <p:sp>
            <p:nvSpPr>
              <p:cNvPr id="937" name="Google Shape;937;p57"/>
              <p:cNvSpPr/>
              <p:nvPr/>
            </p:nvSpPr>
            <p:spPr>
              <a:xfrm>
                <a:off x="5046375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57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39" name="Google Shape;939;p57"/>
            <p:cNvSpPr/>
            <p:nvPr/>
          </p:nvSpPr>
          <p:spPr>
            <a:xfrm rot="-5400000">
              <a:off x="-332850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0" name="Google Shape;940;p57"/>
          <p:cNvSpPr txBox="1"/>
          <p:nvPr>
            <p:ph type="title"/>
          </p:nvPr>
        </p:nvSpPr>
        <p:spPr>
          <a:xfrm>
            <a:off x="72527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941" name="Google Shape;941;p57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942" name="Google Shape;942;p57"/>
          <p:cNvSpPr txBox="1"/>
          <p:nvPr>
            <p:ph hasCustomPrompt="1" idx="2" type="title"/>
          </p:nvPr>
        </p:nvSpPr>
        <p:spPr>
          <a:xfrm>
            <a:off x="72527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58"/>
          <p:cNvGrpSpPr/>
          <p:nvPr/>
        </p:nvGrpSpPr>
        <p:grpSpPr>
          <a:xfrm>
            <a:off x="485608" y="-872804"/>
            <a:ext cx="8658379" cy="7854599"/>
            <a:chOff x="485608" y="-872804"/>
            <a:chExt cx="8658379" cy="7854599"/>
          </a:xfrm>
        </p:grpSpPr>
        <p:sp>
          <p:nvSpPr>
            <p:cNvPr id="945" name="Google Shape;945;p58"/>
            <p:cNvSpPr/>
            <p:nvPr/>
          </p:nvSpPr>
          <p:spPr>
            <a:xfrm flipH="1" rot="5400000">
              <a:off x="5830875" y="33282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6" name="Google Shape;946;p58"/>
            <p:cNvGrpSpPr/>
            <p:nvPr/>
          </p:nvGrpSpPr>
          <p:grpSpPr>
            <a:xfrm>
              <a:off x="485608" y="-872804"/>
              <a:ext cx="8316624" cy="7854599"/>
              <a:chOff x="-752917" y="-872804"/>
              <a:chExt cx="8316624" cy="7854599"/>
            </a:xfrm>
          </p:grpSpPr>
          <p:sp>
            <p:nvSpPr>
              <p:cNvPr id="947" name="Google Shape;947;p58"/>
              <p:cNvSpPr/>
              <p:nvPr/>
            </p:nvSpPr>
            <p:spPr>
              <a:xfrm rot="-1528096">
                <a:off x="4626846" y="3960488"/>
                <a:ext cx="2496710" cy="2611382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58"/>
              <p:cNvSpPr/>
              <p:nvPr/>
            </p:nvSpPr>
            <p:spPr>
              <a:xfrm rot="1218363">
                <a:off x="-604607" y="-416153"/>
                <a:ext cx="2877068" cy="1369957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47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49" name="Google Shape;949;p5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950" name="Google Shape;950;p5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54" name="Google Shape;954;p5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55" name="Google Shape;955;p5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5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57" name="Google Shape;957;p5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9" name="Google Shape;959;p58"/>
          <p:cNvSpPr txBox="1"/>
          <p:nvPr>
            <p:ph type="title"/>
          </p:nvPr>
        </p:nvSpPr>
        <p:spPr>
          <a:xfrm>
            <a:off x="2960300" y="540250"/>
            <a:ext cx="54708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sp>
        <p:nvSpPr>
          <p:cNvPr id="960" name="Google Shape;960;p58"/>
          <p:cNvSpPr txBox="1"/>
          <p:nvPr>
            <p:ph idx="1" type="subTitle"/>
          </p:nvPr>
        </p:nvSpPr>
        <p:spPr>
          <a:xfrm flipH="1">
            <a:off x="838850" y="2229850"/>
            <a:ext cx="68061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9"/>
          <p:cNvSpPr/>
          <p:nvPr/>
        </p:nvSpPr>
        <p:spPr>
          <a:xfrm flipH="1" rot="10800000">
            <a:off x="-12" y="3476400"/>
            <a:ext cx="781075" cy="995825"/>
          </a:xfrm>
          <a:custGeom>
            <a:rect b="b" l="l" r="r" t="t"/>
            <a:pathLst>
              <a:path extrusionOk="0" h="39833" w="31243">
                <a:moveTo>
                  <a:pt x="1" y="1"/>
                </a:moveTo>
                <a:lnTo>
                  <a:pt x="1" y="7491"/>
                </a:lnTo>
                <a:lnTo>
                  <a:pt x="21885" y="22311"/>
                </a:lnTo>
                <a:lnTo>
                  <a:pt x="1" y="32938"/>
                </a:lnTo>
                <a:lnTo>
                  <a:pt x="1" y="39832"/>
                </a:lnTo>
                <a:lnTo>
                  <a:pt x="29423" y="25547"/>
                </a:lnTo>
                <a:cubicBezTo>
                  <a:pt x="29727" y="25400"/>
                  <a:pt x="29996" y="25210"/>
                  <a:pt x="30229" y="24983"/>
                </a:cubicBezTo>
                <a:cubicBezTo>
                  <a:pt x="30769" y="24462"/>
                  <a:pt x="31110" y="23751"/>
                  <a:pt x="31167" y="22979"/>
                </a:cubicBezTo>
                <a:cubicBezTo>
                  <a:pt x="31242" y="21871"/>
                  <a:pt x="30726" y="20810"/>
                  <a:pt x="29812" y="20189"/>
                </a:cubicBezTo>
                <a:lnTo>
                  <a:pt x="1" y="1"/>
                </a:ln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3" name="Google Shape;963;p5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964" name="Google Shape;964;p5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68" name="Google Shape;968;p5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69" name="Google Shape;969;p5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0" name="Google Shape;970;p5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71" name="Google Shape;971;p5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5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3" name="Google Shape;973;p59"/>
          <p:cNvSpPr txBox="1"/>
          <p:nvPr>
            <p:ph idx="1" type="subTitle"/>
          </p:nvPr>
        </p:nvSpPr>
        <p:spPr>
          <a:xfrm>
            <a:off x="1063500" y="3116500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4" name="Google Shape;974;p59"/>
          <p:cNvSpPr txBox="1"/>
          <p:nvPr>
            <p:ph idx="2" type="subTitle"/>
          </p:nvPr>
        </p:nvSpPr>
        <p:spPr>
          <a:xfrm>
            <a:off x="5537275" y="3116475"/>
            <a:ext cx="2555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5" name="Google Shape;975;p59"/>
          <p:cNvSpPr txBox="1"/>
          <p:nvPr>
            <p:ph idx="3" type="subTitle"/>
          </p:nvPr>
        </p:nvSpPr>
        <p:spPr>
          <a:xfrm>
            <a:off x="725275" y="2414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976" name="Google Shape;976;p59"/>
          <p:cNvSpPr txBox="1"/>
          <p:nvPr>
            <p:ph idx="4" type="subTitle"/>
          </p:nvPr>
        </p:nvSpPr>
        <p:spPr>
          <a:xfrm>
            <a:off x="5199025" y="2419000"/>
            <a:ext cx="3231900" cy="781200"/>
          </a:xfrm>
          <a:prstGeom prst="rect">
            <a:avLst/>
          </a:prstGeom>
          <a:noFill/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977" name="Google Shape;977;p59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978" name="Google Shape;978;p59"/>
          <p:cNvGrpSpPr/>
          <p:nvPr/>
        </p:nvGrpSpPr>
        <p:grpSpPr>
          <a:xfrm>
            <a:off x="900063" y="0"/>
            <a:ext cx="8243925" cy="5428850"/>
            <a:chOff x="900063" y="0"/>
            <a:chExt cx="8243925" cy="5428850"/>
          </a:xfrm>
        </p:grpSpPr>
        <p:sp>
          <p:nvSpPr>
            <p:cNvPr id="979" name="Google Shape;979;p59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0" name="Google Shape;980;p59"/>
            <p:cNvGrpSpPr/>
            <p:nvPr/>
          </p:nvGrpSpPr>
          <p:grpSpPr>
            <a:xfrm flipH="1">
              <a:off x="900063" y="0"/>
              <a:ext cx="2496775" cy="5428850"/>
              <a:chOff x="5744400" y="0"/>
              <a:chExt cx="2496775" cy="5428850"/>
            </a:xfrm>
          </p:grpSpPr>
          <p:sp>
            <p:nvSpPr>
              <p:cNvPr id="981" name="Google Shape;981;p59"/>
              <p:cNvSpPr/>
              <p:nvPr/>
            </p:nvSpPr>
            <p:spPr>
              <a:xfrm>
                <a:off x="5744400" y="281740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59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6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985" name="Google Shape;985;p6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6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6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9" name="Google Shape;989;p6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990" name="Google Shape;990;p6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6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92" name="Google Shape;992;p6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6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4" name="Google Shape;994;p60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995" name="Google Shape;995;p60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60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7" name="Google Shape;997;p60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61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1000" name="Google Shape;1000;p61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61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61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3" name="Google Shape;1003;p6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04" name="Google Shape;1004;p6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6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6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6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08" name="Google Shape;1008;p6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09" name="Google Shape;1009;p6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6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11" name="Google Shape;1011;p6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3" name="Google Shape;1013;p61"/>
          <p:cNvSpPr txBox="1"/>
          <p:nvPr>
            <p:ph type="ctrTitle"/>
          </p:nvPr>
        </p:nvSpPr>
        <p:spPr>
          <a:xfrm>
            <a:off x="725275" y="532479"/>
            <a:ext cx="30120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14" name="Google Shape;1014;p61"/>
          <p:cNvSpPr txBox="1"/>
          <p:nvPr>
            <p:ph idx="1" type="subTitle"/>
          </p:nvPr>
        </p:nvSpPr>
        <p:spPr>
          <a:xfrm>
            <a:off x="4529250" y="1786822"/>
            <a:ext cx="3904800" cy="23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6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17" name="Google Shape;1017;p6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6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6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21" name="Google Shape;1021;p6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22" name="Google Shape;1022;p6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6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24" name="Google Shape;1024;p6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6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6" name="Google Shape;1026;p62"/>
          <p:cNvSpPr txBox="1"/>
          <p:nvPr>
            <p:ph type="title"/>
          </p:nvPr>
        </p:nvSpPr>
        <p:spPr>
          <a:xfrm>
            <a:off x="1052350" y="762350"/>
            <a:ext cx="7139400" cy="36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104" name="Google Shape;104;p7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" name="Google Shape;107;p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8" name="Google Shape;108;p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" name="Google Shape;112;p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3" name="Google Shape;113;p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" name="Google Shape;115;p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7"/>
          <p:cNvSpPr txBox="1"/>
          <p:nvPr>
            <p:ph type="ctrTitle"/>
          </p:nvPr>
        </p:nvSpPr>
        <p:spPr>
          <a:xfrm>
            <a:off x="725275" y="532479"/>
            <a:ext cx="30120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7"/>
          <p:cNvSpPr txBox="1"/>
          <p:nvPr>
            <p:ph idx="1" type="subTitle"/>
          </p:nvPr>
        </p:nvSpPr>
        <p:spPr>
          <a:xfrm>
            <a:off x="4529250" y="1786822"/>
            <a:ext cx="3904800" cy="23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6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29" name="Google Shape;1029;p6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6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6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6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33" name="Google Shape;1033;p6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34" name="Google Shape;1034;p6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6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36" name="Google Shape;1036;p6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6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8" name="Google Shape;1038;p63"/>
          <p:cNvSpPr txBox="1"/>
          <p:nvPr>
            <p:ph type="title"/>
          </p:nvPr>
        </p:nvSpPr>
        <p:spPr>
          <a:xfrm flipH="1">
            <a:off x="455562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1039" name="Google Shape;1039;p63"/>
          <p:cNvSpPr txBox="1"/>
          <p:nvPr>
            <p:ph idx="1" type="subTitle"/>
          </p:nvPr>
        </p:nvSpPr>
        <p:spPr>
          <a:xfrm flipH="1">
            <a:off x="237462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1040" name="Google Shape;1040;p63"/>
          <p:cNvSpPr txBox="1"/>
          <p:nvPr>
            <p:ph hasCustomPrompt="1" idx="2" type="title"/>
          </p:nvPr>
        </p:nvSpPr>
        <p:spPr>
          <a:xfrm flipH="1">
            <a:off x="724212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64"/>
          <p:cNvGrpSpPr/>
          <p:nvPr/>
        </p:nvGrpSpPr>
        <p:grpSpPr>
          <a:xfrm flipH="1">
            <a:off x="900063" y="0"/>
            <a:ext cx="2496775" cy="5143500"/>
            <a:chOff x="5744400" y="0"/>
            <a:chExt cx="2496775" cy="5143500"/>
          </a:xfrm>
        </p:grpSpPr>
        <p:sp>
          <p:nvSpPr>
            <p:cNvPr id="1043" name="Google Shape;1043;p64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64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5" name="Google Shape;1045;p64"/>
          <p:cNvSpPr/>
          <p:nvPr/>
        </p:nvSpPr>
        <p:spPr>
          <a:xfrm rot="5400000">
            <a:off x="5830875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6" name="Google Shape;1046;p6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47" name="Google Shape;1047;p6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6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6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1" name="Google Shape;1051;p6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52" name="Google Shape;1052;p6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6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54" name="Google Shape;1054;p6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6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6" name="Google Shape;1056;p64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5"/>
          <p:cNvSpPr/>
          <p:nvPr/>
        </p:nvSpPr>
        <p:spPr>
          <a:xfrm flipH="1" rot="5400000">
            <a:off x="5830875" y="33282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9" name="Google Shape;1059;p65"/>
          <p:cNvGrpSpPr/>
          <p:nvPr/>
        </p:nvGrpSpPr>
        <p:grpSpPr>
          <a:xfrm>
            <a:off x="-12" y="0"/>
            <a:ext cx="3588013" cy="5143488"/>
            <a:chOff x="-12" y="0"/>
            <a:chExt cx="3588013" cy="5143488"/>
          </a:xfrm>
        </p:grpSpPr>
        <p:sp>
          <p:nvSpPr>
            <p:cNvPr id="1060" name="Google Shape;1060;p65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65"/>
            <p:cNvSpPr/>
            <p:nvPr/>
          </p:nvSpPr>
          <p:spPr>
            <a:xfrm>
              <a:off x="262852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2" name="Google Shape;1062;p6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63" name="Google Shape;1063;p6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6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6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6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67" name="Google Shape;1067;p6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68" name="Google Shape;1068;p6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6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70" name="Google Shape;1070;p6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6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2" name="Google Shape;1072;p65"/>
          <p:cNvSpPr txBox="1"/>
          <p:nvPr>
            <p:ph idx="1" type="subTitle"/>
          </p:nvPr>
        </p:nvSpPr>
        <p:spPr>
          <a:xfrm>
            <a:off x="1527362" y="3245225"/>
            <a:ext cx="6094200" cy="436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3" name="Google Shape;1073;p65"/>
          <p:cNvSpPr txBox="1"/>
          <p:nvPr>
            <p:ph hasCustomPrompt="1" type="title"/>
          </p:nvPr>
        </p:nvSpPr>
        <p:spPr>
          <a:xfrm>
            <a:off x="730999" y="1833175"/>
            <a:ext cx="7686900" cy="147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None/>
              <a:defRPr sz="9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Fira Sans Extra Condensed Medium"/>
              <a:buNone/>
              <a:defRPr sz="9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66"/>
          <p:cNvGrpSpPr/>
          <p:nvPr/>
        </p:nvGrpSpPr>
        <p:grpSpPr>
          <a:xfrm>
            <a:off x="-12" y="0"/>
            <a:ext cx="8964691" cy="5143544"/>
            <a:chOff x="-12" y="0"/>
            <a:chExt cx="8964691" cy="5143544"/>
          </a:xfrm>
        </p:grpSpPr>
        <p:sp>
          <p:nvSpPr>
            <p:cNvPr id="1076" name="Google Shape;1076;p66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77" name="Google Shape;1077;p66"/>
            <p:cNvGrpSpPr/>
            <p:nvPr/>
          </p:nvGrpSpPr>
          <p:grpSpPr>
            <a:xfrm>
              <a:off x="5425750" y="0"/>
              <a:ext cx="3538929" cy="5143544"/>
              <a:chOff x="5420400" y="0"/>
              <a:chExt cx="3538929" cy="5143544"/>
            </a:xfrm>
          </p:grpSpPr>
          <p:sp>
            <p:nvSpPr>
              <p:cNvPr id="1078" name="Google Shape;1078;p66"/>
              <p:cNvSpPr/>
              <p:nvPr/>
            </p:nvSpPr>
            <p:spPr>
              <a:xfrm>
                <a:off x="5420400" y="1442075"/>
                <a:ext cx="3538929" cy="3701469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66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0" name="Google Shape;1080;p6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081" name="Google Shape;1081;p6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6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6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6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85" name="Google Shape;1085;p6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086" name="Google Shape;1086;p6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6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88" name="Google Shape;1088;p6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66"/>
          <p:cNvSpPr txBox="1"/>
          <p:nvPr>
            <p:ph type="ctrTitle"/>
          </p:nvPr>
        </p:nvSpPr>
        <p:spPr>
          <a:xfrm>
            <a:off x="2466723" y="664405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1" name="Google Shape;1091;p66"/>
          <p:cNvSpPr txBox="1"/>
          <p:nvPr>
            <p:ph idx="1" type="subTitle"/>
          </p:nvPr>
        </p:nvSpPr>
        <p:spPr>
          <a:xfrm flipH="1">
            <a:off x="2467073" y="1050807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66"/>
          <p:cNvSpPr txBox="1"/>
          <p:nvPr>
            <p:ph idx="2" type="ctrTitle"/>
          </p:nvPr>
        </p:nvSpPr>
        <p:spPr>
          <a:xfrm>
            <a:off x="2466723" y="1701879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66"/>
          <p:cNvSpPr txBox="1"/>
          <p:nvPr>
            <p:ph idx="3" type="subTitle"/>
          </p:nvPr>
        </p:nvSpPr>
        <p:spPr>
          <a:xfrm flipH="1">
            <a:off x="2467073" y="2088281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66"/>
          <p:cNvSpPr txBox="1"/>
          <p:nvPr>
            <p:ph idx="4" type="ctrTitle"/>
          </p:nvPr>
        </p:nvSpPr>
        <p:spPr>
          <a:xfrm>
            <a:off x="2466723" y="2739352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5" name="Google Shape;1095;p66"/>
          <p:cNvSpPr txBox="1"/>
          <p:nvPr>
            <p:ph idx="5" type="subTitle"/>
          </p:nvPr>
        </p:nvSpPr>
        <p:spPr>
          <a:xfrm flipH="1">
            <a:off x="2467073" y="3125754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66"/>
          <p:cNvSpPr txBox="1"/>
          <p:nvPr>
            <p:ph idx="6" type="ctrTitle"/>
          </p:nvPr>
        </p:nvSpPr>
        <p:spPr>
          <a:xfrm>
            <a:off x="2466723" y="3776826"/>
            <a:ext cx="421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7" name="Google Shape;1097;p66"/>
          <p:cNvSpPr txBox="1"/>
          <p:nvPr>
            <p:ph idx="7" type="subTitle"/>
          </p:nvPr>
        </p:nvSpPr>
        <p:spPr>
          <a:xfrm flipH="1">
            <a:off x="2467073" y="4163228"/>
            <a:ext cx="4215600" cy="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9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oogle Shape;1099;p67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1100" name="Google Shape;1100;p67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67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67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3" name="Google Shape;1103;p6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04" name="Google Shape;1104;p6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6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6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6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08" name="Google Shape;1108;p6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09" name="Google Shape;1109;p6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6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11" name="Google Shape;1111;p6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6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3" name="Google Shape;1113;p67"/>
          <p:cNvSpPr txBox="1"/>
          <p:nvPr>
            <p:ph type="ctrTitle"/>
          </p:nvPr>
        </p:nvSpPr>
        <p:spPr>
          <a:xfrm>
            <a:off x="1529388" y="3295188"/>
            <a:ext cx="60852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14" name="Google Shape;1114;p67"/>
          <p:cNvSpPr txBox="1"/>
          <p:nvPr>
            <p:ph idx="1" type="subTitle"/>
          </p:nvPr>
        </p:nvSpPr>
        <p:spPr>
          <a:xfrm>
            <a:off x="1529421" y="2038963"/>
            <a:ext cx="6085200" cy="1213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ng list">
  <p:cSld name="CUSTOM_8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68"/>
          <p:cNvGrpSpPr/>
          <p:nvPr/>
        </p:nvGrpSpPr>
        <p:grpSpPr>
          <a:xfrm>
            <a:off x="2600" y="0"/>
            <a:ext cx="9141388" cy="5143500"/>
            <a:chOff x="2600" y="0"/>
            <a:chExt cx="9141388" cy="5143500"/>
          </a:xfrm>
        </p:grpSpPr>
        <p:sp>
          <p:nvSpPr>
            <p:cNvPr id="1117" name="Google Shape;1117;p68"/>
            <p:cNvSpPr/>
            <p:nvPr/>
          </p:nvSpPr>
          <p:spPr>
            <a:xfrm rot="5400000">
              <a:off x="5830875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8" name="Google Shape;1118;p68"/>
            <p:cNvGrpSpPr/>
            <p:nvPr/>
          </p:nvGrpSpPr>
          <p:grpSpPr>
            <a:xfrm flipH="1">
              <a:off x="2600" y="0"/>
              <a:ext cx="3394238" cy="5143500"/>
              <a:chOff x="5744400" y="0"/>
              <a:chExt cx="3394238" cy="5143500"/>
            </a:xfrm>
          </p:grpSpPr>
          <p:sp>
            <p:nvSpPr>
              <p:cNvPr id="1119" name="Google Shape;1119;p68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68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68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2" name="Google Shape;1122;p6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23" name="Google Shape;1123;p6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6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6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6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7" name="Google Shape;1127;p6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28" name="Google Shape;1128;p6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6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30" name="Google Shape;1130;p6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6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2" name="Google Shape;1132;p68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33" name="Google Shape;1133;p68"/>
          <p:cNvSpPr txBox="1"/>
          <p:nvPr>
            <p:ph idx="1" type="body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indent="-29845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indent="-2984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indent="-2984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indent="-29845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indent="-29845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indent="-2984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indent="-2984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indent="-29845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69"/>
          <p:cNvSpPr txBox="1"/>
          <p:nvPr>
            <p:ph idx="1" type="subTitle"/>
          </p:nvPr>
        </p:nvSpPr>
        <p:spPr>
          <a:xfrm>
            <a:off x="60950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136" name="Google Shape;1136;p69"/>
          <p:cNvSpPr txBox="1"/>
          <p:nvPr>
            <p:ph idx="2" type="subTitle"/>
          </p:nvPr>
        </p:nvSpPr>
        <p:spPr>
          <a:xfrm>
            <a:off x="342142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137" name="Google Shape;1137;p69"/>
          <p:cNvSpPr txBox="1"/>
          <p:nvPr>
            <p:ph idx="3" type="subTitle"/>
          </p:nvPr>
        </p:nvSpPr>
        <p:spPr>
          <a:xfrm>
            <a:off x="747771" y="2747925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138" name="Google Shape;1138;p69"/>
          <p:cNvSpPr txBox="1"/>
          <p:nvPr>
            <p:ph idx="4" type="subTitle"/>
          </p:nvPr>
        </p:nvSpPr>
        <p:spPr>
          <a:xfrm>
            <a:off x="60950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139" name="Google Shape;1139;p69"/>
          <p:cNvSpPr txBox="1"/>
          <p:nvPr>
            <p:ph idx="5" type="subTitle"/>
          </p:nvPr>
        </p:nvSpPr>
        <p:spPr>
          <a:xfrm>
            <a:off x="342142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140" name="Google Shape;1140;p69"/>
          <p:cNvSpPr txBox="1"/>
          <p:nvPr>
            <p:ph idx="6" type="subTitle"/>
          </p:nvPr>
        </p:nvSpPr>
        <p:spPr>
          <a:xfrm>
            <a:off x="747771" y="3523725"/>
            <a:ext cx="2255100" cy="7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141" name="Google Shape;1141;p69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grpSp>
        <p:nvGrpSpPr>
          <p:cNvPr id="1142" name="Google Shape;1142;p69"/>
          <p:cNvGrpSpPr/>
          <p:nvPr/>
        </p:nvGrpSpPr>
        <p:grpSpPr>
          <a:xfrm>
            <a:off x="2410550" y="0"/>
            <a:ext cx="6730688" cy="6715400"/>
            <a:chOff x="2407950" y="0"/>
            <a:chExt cx="6730688" cy="6715400"/>
          </a:xfrm>
        </p:grpSpPr>
        <p:sp>
          <p:nvSpPr>
            <p:cNvPr id="1143" name="Google Shape;1143;p69"/>
            <p:cNvSpPr/>
            <p:nvPr/>
          </p:nvSpPr>
          <p:spPr>
            <a:xfrm>
              <a:off x="2407950" y="41039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69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69"/>
            <p:cNvSpPr/>
            <p:nvPr/>
          </p:nvSpPr>
          <p:spPr>
            <a:xfrm rot="10800000">
              <a:off x="8357563" y="3476400"/>
              <a:ext cx="781075" cy="995825"/>
            </a:xfrm>
            <a:custGeom>
              <a:rect b="b" l="l" r="r" t="t"/>
              <a:pathLst>
                <a:path extrusionOk="0" h="39833" w="31243">
                  <a:moveTo>
                    <a:pt x="1" y="1"/>
                  </a:moveTo>
                  <a:lnTo>
                    <a:pt x="1" y="7491"/>
                  </a:lnTo>
                  <a:lnTo>
                    <a:pt x="21885" y="22311"/>
                  </a:lnTo>
                  <a:lnTo>
                    <a:pt x="1" y="32938"/>
                  </a:lnTo>
                  <a:lnTo>
                    <a:pt x="1" y="39832"/>
                  </a:lnTo>
                  <a:lnTo>
                    <a:pt x="29423" y="25547"/>
                  </a:lnTo>
                  <a:cubicBezTo>
                    <a:pt x="29727" y="25400"/>
                    <a:pt x="29996" y="25210"/>
                    <a:pt x="30229" y="24983"/>
                  </a:cubicBezTo>
                  <a:cubicBezTo>
                    <a:pt x="30769" y="24462"/>
                    <a:pt x="31110" y="23751"/>
                    <a:pt x="31167" y="22979"/>
                  </a:cubicBezTo>
                  <a:cubicBezTo>
                    <a:pt x="31242" y="21871"/>
                    <a:pt x="30726" y="20810"/>
                    <a:pt x="29812" y="201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6" name="Google Shape;1146;p6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47" name="Google Shape;1147;p6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6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6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6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1" name="Google Shape;1151;p6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52" name="Google Shape;1152;p6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6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4" name="Google Shape;1154;p6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6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ONE_COLUMN_TEX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7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58" name="Google Shape;1158;p7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7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7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7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62" name="Google Shape;1162;p7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63" name="Google Shape;1163;p7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7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5" name="Google Shape;1165;p7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7" name="Google Shape;1167;p70"/>
          <p:cNvSpPr txBox="1"/>
          <p:nvPr>
            <p:ph idx="1" type="subTitle"/>
          </p:nvPr>
        </p:nvSpPr>
        <p:spPr>
          <a:xfrm>
            <a:off x="720000" y="2584175"/>
            <a:ext cx="4016400" cy="16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168" name="Google Shape;1168;p70"/>
          <p:cNvSpPr txBox="1"/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MAIN_POINT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p71"/>
          <p:cNvGrpSpPr/>
          <p:nvPr/>
        </p:nvGrpSpPr>
        <p:grpSpPr>
          <a:xfrm>
            <a:off x="-12" y="0"/>
            <a:ext cx="8246538" cy="5143500"/>
            <a:chOff x="-12" y="0"/>
            <a:chExt cx="8246538" cy="5143500"/>
          </a:xfrm>
        </p:grpSpPr>
        <p:grpSp>
          <p:nvGrpSpPr>
            <p:cNvPr id="1171" name="Google Shape;1171;p71"/>
            <p:cNvGrpSpPr/>
            <p:nvPr/>
          </p:nvGrpSpPr>
          <p:grpSpPr>
            <a:xfrm>
              <a:off x="5749750" y="0"/>
              <a:ext cx="2496775" cy="5143500"/>
              <a:chOff x="5744400" y="0"/>
              <a:chExt cx="2496775" cy="5143500"/>
            </a:xfrm>
          </p:grpSpPr>
          <p:sp>
            <p:nvSpPr>
              <p:cNvPr id="1172" name="Google Shape;1172;p71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71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74" name="Google Shape;1174;p71"/>
            <p:cNvSpPr/>
            <p:nvPr/>
          </p:nvSpPr>
          <p:spPr>
            <a:xfrm flipH="1" rot="-5400000">
              <a:off x="-332850" y="1830375"/>
              <a:ext cx="3645950" cy="2980275"/>
            </a:xfrm>
            <a:custGeom>
              <a:rect b="b" l="l" r="r" t="t"/>
              <a:pathLst>
                <a:path extrusionOk="0" h="119211" w="145838">
                  <a:moveTo>
                    <a:pt x="0" y="1"/>
                  </a:moveTo>
                  <a:cubicBezTo>
                    <a:pt x="1292" y="31275"/>
                    <a:pt x="14076" y="60489"/>
                    <a:pt x="36342" y="82756"/>
                  </a:cubicBezTo>
                  <a:cubicBezTo>
                    <a:pt x="59851" y="106264"/>
                    <a:pt x="91108" y="119211"/>
                    <a:pt x="124355" y="119211"/>
                  </a:cubicBezTo>
                  <a:cubicBezTo>
                    <a:pt x="131628" y="119211"/>
                    <a:pt x="138812" y="118589"/>
                    <a:pt x="145838" y="117374"/>
                  </a:cubicBezTo>
                  <a:lnTo>
                    <a:pt x="145838" y="96140"/>
                  </a:lnTo>
                  <a:cubicBezTo>
                    <a:pt x="138849" y="97606"/>
                    <a:pt x="131661" y="98365"/>
                    <a:pt x="124355" y="98365"/>
                  </a:cubicBezTo>
                  <a:cubicBezTo>
                    <a:pt x="96676" y="98365"/>
                    <a:pt x="70653" y="87588"/>
                    <a:pt x="51080" y="68014"/>
                  </a:cubicBezTo>
                  <a:cubicBezTo>
                    <a:pt x="32752" y="49686"/>
                    <a:pt x="22137" y="25703"/>
                    <a:pt x="20861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5" name="Google Shape;1175;p71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76" name="Google Shape;1176;p71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71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71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71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80" name="Google Shape;1180;p71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81" name="Google Shape;1181;p71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71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83" name="Google Shape;1183;p71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71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5" name="Google Shape;1185;p71"/>
          <p:cNvSpPr txBox="1"/>
          <p:nvPr>
            <p:ph type="title"/>
          </p:nvPr>
        </p:nvSpPr>
        <p:spPr>
          <a:xfrm>
            <a:off x="1502350" y="1786700"/>
            <a:ext cx="3721800" cy="15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72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188" name="Google Shape;1188;p7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7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7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7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2" name="Google Shape;1192;p72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193" name="Google Shape;1193;p72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72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95" name="Google Shape;1195;p7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7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7" name="Google Shape;1197;p72"/>
          <p:cNvGrpSpPr/>
          <p:nvPr/>
        </p:nvGrpSpPr>
        <p:grpSpPr>
          <a:xfrm>
            <a:off x="1780225" y="0"/>
            <a:ext cx="5765525" cy="5143500"/>
            <a:chOff x="1777625" y="0"/>
            <a:chExt cx="5765525" cy="5143500"/>
          </a:xfrm>
        </p:grpSpPr>
        <p:sp>
          <p:nvSpPr>
            <p:cNvPr id="1198" name="Google Shape;1198;p72"/>
            <p:cNvSpPr/>
            <p:nvPr/>
          </p:nvSpPr>
          <p:spPr>
            <a:xfrm>
              <a:off x="1777625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72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0" name="Google Shape;1200;p72"/>
          <p:cNvSpPr txBox="1"/>
          <p:nvPr>
            <p:ph idx="1" type="subTitle"/>
          </p:nvPr>
        </p:nvSpPr>
        <p:spPr>
          <a:xfrm>
            <a:off x="725263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201" name="Google Shape;1201;p72"/>
          <p:cNvSpPr txBox="1"/>
          <p:nvPr>
            <p:ph idx="2" type="subTitle"/>
          </p:nvPr>
        </p:nvSpPr>
        <p:spPr>
          <a:xfrm>
            <a:off x="6034224" y="1438563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202" name="Google Shape;1202;p72"/>
          <p:cNvSpPr txBox="1"/>
          <p:nvPr>
            <p:ph idx="3" type="subTitle"/>
          </p:nvPr>
        </p:nvSpPr>
        <p:spPr>
          <a:xfrm>
            <a:off x="72529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03" name="Google Shape;1203;p72"/>
          <p:cNvSpPr txBox="1"/>
          <p:nvPr>
            <p:ph idx="4" type="subTitle"/>
          </p:nvPr>
        </p:nvSpPr>
        <p:spPr>
          <a:xfrm>
            <a:off x="6034188" y="20258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04" name="Google Shape;1204;p72"/>
          <p:cNvSpPr txBox="1"/>
          <p:nvPr>
            <p:ph idx="5" type="subTitle"/>
          </p:nvPr>
        </p:nvSpPr>
        <p:spPr>
          <a:xfrm>
            <a:off x="725263" y="3032669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205" name="Google Shape;1205;p72"/>
          <p:cNvSpPr txBox="1"/>
          <p:nvPr>
            <p:ph idx="6" type="subTitle"/>
          </p:nvPr>
        </p:nvSpPr>
        <p:spPr>
          <a:xfrm>
            <a:off x="6034223" y="3032662"/>
            <a:ext cx="2396700" cy="52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6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1206" name="Google Shape;1206;p72"/>
          <p:cNvSpPr txBox="1"/>
          <p:nvPr>
            <p:ph idx="7" type="subTitle"/>
          </p:nvPr>
        </p:nvSpPr>
        <p:spPr>
          <a:xfrm>
            <a:off x="72529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07" name="Google Shape;1207;p72"/>
          <p:cNvSpPr txBox="1"/>
          <p:nvPr>
            <p:ph idx="8" type="subTitle"/>
          </p:nvPr>
        </p:nvSpPr>
        <p:spPr>
          <a:xfrm>
            <a:off x="6034188" y="3619975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08" name="Google Shape;1208;p72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1" name="Google Shape;121;p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" name="Google Shape;125;p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6" name="Google Shape;126;p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8" name="Google Shape;128;p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8"/>
          <p:cNvSpPr txBox="1"/>
          <p:nvPr>
            <p:ph type="title"/>
          </p:nvPr>
        </p:nvSpPr>
        <p:spPr>
          <a:xfrm>
            <a:off x="1052350" y="762350"/>
            <a:ext cx="7139400" cy="36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numbers">
  <p:cSld name="CUSTOM_8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3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1" name="Google Shape;1211;p73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12" name="Google Shape;1212;p73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3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3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3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6" name="Google Shape;1216;p73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17" name="Google Shape;1217;p73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73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19" name="Google Shape;1219;p73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3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1" name="Google Shape;1221;p73"/>
          <p:cNvSpPr txBox="1"/>
          <p:nvPr>
            <p:ph idx="1" type="subTitle"/>
          </p:nvPr>
        </p:nvSpPr>
        <p:spPr>
          <a:xfrm>
            <a:off x="6183627" y="37354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22" name="Google Shape;1222;p73"/>
          <p:cNvSpPr txBox="1"/>
          <p:nvPr>
            <p:ph hasCustomPrompt="1" type="title"/>
          </p:nvPr>
        </p:nvSpPr>
        <p:spPr>
          <a:xfrm>
            <a:off x="6183642" y="33817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3" name="Google Shape;1223;p73"/>
          <p:cNvSpPr txBox="1"/>
          <p:nvPr>
            <p:ph idx="2" type="subTitle"/>
          </p:nvPr>
        </p:nvSpPr>
        <p:spPr>
          <a:xfrm>
            <a:off x="6183627" y="1900745"/>
            <a:ext cx="2240400" cy="67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24" name="Google Shape;1224;p73"/>
          <p:cNvSpPr txBox="1"/>
          <p:nvPr>
            <p:ph hasCustomPrompt="1" idx="3" type="title"/>
          </p:nvPr>
        </p:nvSpPr>
        <p:spPr>
          <a:xfrm>
            <a:off x="6183642" y="1547046"/>
            <a:ext cx="1703400" cy="35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5" name="Google Shape;1225;p73"/>
          <p:cNvSpPr txBox="1"/>
          <p:nvPr>
            <p:ph idx="4" type="ctrTitle"/>
          </p:nvPr>
        </p:nvSpPr>
        <p:spPr>
          <a:xfrm>
            <a:off x="720050" y="3518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3">
  <p:cSld name="TITLE_ONLY_2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74"/>
          <p:cNvGrpSpPr/>
          <p:nvPr/>
        </p:nvGrpSpPr>
        <p:grpSpPr>
          <a:xfrm>
            <a:off x="2011573" y="-2"/>
            <a:ext cx="6885302" cy="5143502"/>
            <a:chOff x="2011573" y="-2"/>
            <a:chExt cx="6885302" cy="5143502"/>
          </a:xfrm>
        </p:grpSpPr>
        <p:sp>
          <p:nvSpPr>
            <p:cNvPr id="1228" name="Google Shape;1228;p74"/>
            <p:cNvSpPr/>
            <p:nvPr/>
          </p:nvSpPr>
          <p:spPr>
            <a:xfrm>
              <a:off x="64001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4"/>
            <p:cNvSpPr/>
            <p:nvPr/>
          </p:nvSpPr>
          <p:spPr>
            <a:xfrm rot="10800000">
              <a:off x="2011573" y="-2"/>
              <a:ext cx="1289834" cy="1349075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0" name="Google Shape;1230;p74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31" name="Google Shape;1231;p74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4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4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4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5" name="Google Shape;1235;p74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36" name="Google Shape;1236;p74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74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38" name="Google Shape;1238;p74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4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0" name="Google Shape;1240;p74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2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Google Shape;1242;p75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1243" name="Google Shape;1243;p75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5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5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6" name="Google Shape;1246;p75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47" name="Google Shape;1247;p75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75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75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5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1" name="Google Shape;1251;p75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52" name="Google Shape;1252;p75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75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54" name="Google Shape;1254;p75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5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6" name="Google Shape;1256;p75"/>
          <p:cNvSpPr txBox="1"/>
          <p:nvPr>
            <p:ph idx="1" type="subTitle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57" name="Google Shape;1257;p75"/>
          <p:cNvSpPr txBox="1"/>
          <p:nvPr>
            <p:ph idx="2" type="subTitle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58" name="Google Shape;1258;p75"/>
          <p:cNvSpPr txBox="1"/>
          <p:nvPr>
            <p:ph idx="3" type="subTitle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59" name="Google Shape;1259;p75"/>
          <p:cNvSpPr txBox="1"/>
          <p:nvPr>
            <p:ph idx="4" type="subTitle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60" name="Google Shape;1260;p75"/>
          <p:cNvSpPr txBox="1"/>
          <p:nvPr>
            <p:ph idx="5" type="subTitle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61" name="Google Shape;1261;p75"/>
          <p:cNvSpPr txBox="1"/>
          <p:nvPr>
            <p:ph idx="6" type="subTitle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62" name="Google Shape;1262;p75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p76"/>
          <p:cNvGrpSpPr/>
          <p:nvPr/>
        </p:nvGrpSpPr>
        <p:grpSpPr>
          <a:xfrm flipH="1">
            <a:off x="659830" y="0"/>
            <a:ext cx="9717332" cy="6034494"/>
            <a:chOff x="-1235925" y="0"/>
            <a:chExt cx="9717332" cy="6034494"/>
          </a:xfrm>
        </p:grpSpPr>
        <p:sp>
          <p:nvSpPr>
            <p:cNvPr id="1265" name="Google Shape;1265;p76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76"/>
            <p:cNvSpPr/>
            <p:nvPr/>
          </p:nvSpPr>
          <p:spPr>
            <a:xfrm>
              <a:off x="-1235925" y="0"/>
              <a:ext cx="4590109" cy="2185646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76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8" name="Google Shape;1268;p76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1269" name="Google Shape;1269;p76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70" name="Google Shape;1270;p76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76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6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6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74" name="Google Shape;1274;p76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75" name="Google Shape;1275;p76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76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77" name="Google Shape;1277;p76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6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9" name="Google Shape;1279;p76"/>
          <p:cNvSpPr txBox="1"/>
          <p:nvPr>
            <p:ph idx="1" type="subTitle"/>
          </p:nvPr>
        </p:nvSpPr>
        <p:spPr>
          <a:xfrm>
            <a:off x="1511850" y="3464300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280" name="Google Shape;1280;p76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2" name="Google Shape;1282;p77"/>
          <p:cNvGrpSpPr/>
          <p:nvPr/>
        </p:nvGrpSpPr>
        <p:grpSpPr>
          <a:xfrm>
            <a:off x="-1115885" y="-1327341"/>
            <a:ext cx="10835698" cy="7946444"/>
            <a:chOff x="-2354410" y="-1327341"/>
            <a:chExt cx="10835698" cy="7946444"/>
          </a:xfrm>
        </p:grpSpPr>
        <p:sp>
          <p:nvSpPr>
            <p:cNvPr id="1283" name="Google Shape;1283;p77"/>
            <p:cNvSpPr/>
            <p:nvPr/>
          </p:nvSpPr>
          <p:spPr>
            <a:xfrm rot="-1528002">
              <a:off x="3945311" y="1952695"/>
              <a:ext cx="3856188" cy="403330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77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7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6" name="Google Shape;1286;p77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287" name="Google Shape;1287;p77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7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7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77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1" name="Google Shape;1291;p77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292" name="Google Shape;1292;p77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77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4" name="Google Shape;1294;p77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77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6" name="Google Shape;1296;p77"/>
          <p:cNvSpPr txBox="1"/>
          <p:nvPr>
            <p:ph type="title"/>
          </p:nvPr>
        </p:nvSpPr>
        <p:spPr>
          <a:xfrm>
            <a:off x="5238250" y="1658400"/>
            <a:ext cx="20907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97" name="Google Shape;1297;p77"/>
          <p:cNvSpPr txBox="1"/>
          <p:nvPr>
            <p:ph idx="1" type="subTitle"/>
          </p:nvPr>
        </p:nvSpPr>
        <p:spPr>
          <a:xfrm>
            <a:off x="5238250" y="3480175"/>
            <a:ext cx="2498400" cy="888300"/>
          </a:xfrm>
          <a:prstGeom prst="rect">
            <a:avLst/>
          </a:prstGeom>
        </p:spPr>
        <p:txBody>
          <a:bodyPr anchorCtr="0" anchor="ctr" bIns="91425" lIns="91425" spcFirstLastPara="1" rIns="0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98" name="Google Shape;1298;p77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1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78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301" name="Google Shape;1301;p78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8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8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8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05" name="Google Shape;1305;p78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306" name="Google Shape;1306;p78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78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08" name="Google Shape;1308;p78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78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0" name="Google Shape;1310;p78"/>
          <p:cNvGrpSpPr/>
          <p:nvPr/>
        </p:nvGrpSpPr>
        <p:grpSpPr>
          <a:xfrm>
            <a:off x="2418563" y="0"/>
            <a:ext cx="6160813" cy="5143500"/>
            <a:chOff x="2415963" y="0"/>
            <a:chExt cx="6160813" cy="5143500"/>
          </a:xfrm>
        </p:grpSpPr>
        <p:sp>
          <p:nvSpPr>
            <p:cNvPr id="1311" name="Google Shape;1311;p78"/>
            <p:cNvSpPr/>
            <p:nvPr/>
          </p:nvSpPr>
          <p:spPr>
            <a:xfrm>
              <a:off x="60800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78"/>
            <p:cNvSpPr/>
            <p:nvPr/>
          </p:nvSpPr>
          <p:spPr>
            <a:xfrm>
              <a:off x="2415963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3" name="Google Shape;1313;p78"/>
          <p:cNvSpPr txBox="1"/>
          <p:nvPr>
            <p:ph type="title"/>
          </p:nvPr>
        </p:nvSpPr>
        <p:spPr>
          <a:xfrm>
            <a:off x="2934650" y="1658400"/>
            <a:ext cx="13503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14" name="Google Shape;1314;p78"/>
          <p:cNvSpPr txBox="1"/>
          <p:nvPr>
            <p:ph idx="1" type="subTitle"/>
          </p:nvPr>
        </p:nvSpPr>
        <p:spPr>
          <a:xfrm>
            <a:off x="1511850" y="3525933"/>
            <a:ext cx="2772900" cy="888300"/>
          </a:xfrm>
          <a:prstGeom prst="rect">
            <a:avLst/>
          </a:prstGeom>
        </p:spPr>
        <p:txBody>
          <a:bodyPr anchorCtr="0" anchor="ctr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1315" name="Google Shape;1315;p78"/>
          <p:cNvSpPr txBox="1"/>
          <p:nvPr>
            <p:ph idx="2"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Google Shape;1317;p79"/>
          <p:cNvGrpSpPr/>
          <p:nvPr/>
        </p:nvGrpSpPr>
        <p:grpSpPr>
          <a:xfrm>
            <a:off x="2600" y="0"/>
            <a:ext cx="9138638" cy="5143500"/>
            <a:chOff x="2600" y="0"/>
            <a:chExt cx="9138638" cy="5143500"/>
          </a:xfrm>
        </p:grpSpPr>
        <p:sp>
          <p:nvSpPr>
            <p:cNvPr id="1318" name="Google Shape;1318;p79"/>
            <p:cNvSpPr/>
            <p:nvPr/>
          </p:nvSpPr>
          <p:spPr>
            <a:xfrm>
              <a:off x="2325975" y="325725"/>
              <a:ext cx="4491900" cy="4491900"/>
            </a:xfrm>
            <a:prstGeom prst="ellipse">
              <a:avLst/>
            </a:pr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19" name="Google Shape;1319;p79"/>
            <p:cNvGrpSpPr/>
            <p:nvPr/>
          </p:nvGrpSpPr>
          <p:grpSpPr>
            <a:xfrm>
              <a:off x="2600" y="0"/>
              <a:ext cx="9138638" cy="5143500"/>
              <a:chOff x="0" y="0"/>
              <a:chExt cx="9138638" cy="5143500"/>
            </a:xfrm>
          </p:grpSpPr>
          <p:sp>
            <p:nvSpPr>
              <p:cNvPr id="1320" name="Google Shape;1320;p79"/>
              <p:cNvSpPr/>
              <p:nvPr/>
            </p:nvSpPr>
            <p:spPr>
              <a:xfrm>
                <a:off x="5744400" y="2532050"/>
                <a:ext cx="2496775" cy="2611450"/>
              </a:xfrm>
              <a:custGeom>
                <a:rect b="b" l="l" r="r" t="t"/>
                <a:pathLst>
                  <a:path extrusionOk="0" h="104458" w="99871">
                    <a:moveTo>
                      <a:pt x="20710" y="20753"/>
                    </a:moveTo>
                    <a:lnTo>
                      <a:pt x="77504" y="59211"/>
                    </a:lnTo>
                    <a:lnTo>
                      <a:pt x="15797" y="89169"/>
                    </a:lnTo>
                    <a:lnTo>
                      <a:pt x="20710" y="20753"/>
                    </a:lnTo>
                    <a:close/>
                    <a:moveTo>
                      <a:pt x="14233" y="1"/>
                    </a:moveTo>
                    <a:cubicBezTo>
                      <a:pt x="13129" y="1"/>
                      <a:pt x="12021" y="248"/>
                      <a:pt x="10997" y="750"/>
                    </a:cubicBezTo>
                    <a:cubicBezTo>
                      <a:pt x="8609" y="1905"/>
                      <a:pt x="7027" y="4241"/>
                      <a:pt x="6838" y="6885"/>
                    </a:cubicBezTo>
                    <a:lnTo>
                      <a:pt x="90" y="100914"/>
                    </a:lnTo>
                    <a:cubicBezTo>
                      <a:pt x="0" y="102151"/>
                      <a:pt x="228" y="103363"/>
                      <a:pt x="716" y="104458"/>
                    </a:cubicBezTo>
                    <a:lnTo>
                      <a:pt x="18242" y="104458"/>
                    </a:lnTo>
                    <a:lnTo>
                      <a:pt x="95527" y="66938"/>
                    </a:lnTo>
                    <a:cubicBezTo>
                      <a:pt x="96242" y="66593"/>
                      <a:pt x="96892" y="66138"/>
                      <a:pt x="97445" y="65598"/>
                    </a:cubicBezTo>
                    <a:cubicBezTo>
                      <a:pt x="98734" y="64347"/>
                      <a:pt x="99549" y="62650"/>
                      <a:pt x="99682" y="60803"/>
                    </a:cubicBezTo>
                    <a:cubicBezTo>
                      <a:pt x="99871" y="58159"/>
                      <a:pt x="98639" y="55620"/>
                      <a:pt x="96446" y="54137"/>
                    </a:cubicBezTo>
                    <a:lnTo>
                      <a:pt x="18388" y="1280"/>
                    </a:lnTo>
                    <a:cubicBezTo>
                      <a:pt x="17142" y="432"/>
                      <a:pt x="15688" y="1"/>
                      <a:pt x="14233" y="1"/>
                    </a:cubicBez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79"/>
              <p:cNvSpPr/>
              <p:nvPr/>
            </p:nvSpPr>
            <p:spPr>
              <a:xfrm>
                <a:off x="0" y="0"/>
                <a:ext cx="4590109" cy="2185646"/>
              </a:xfrm>
              <a:custGeom>
                <a:rect b="b" l="l" r="r" t="t"/>
                <a:pathLst>
                  <a:path extrusionOk="0" h="70199" w="147426">
                    <a:moveTo>
                      <a:pt x="10785" y="1"/>
                    </a:moveTo>
                    <a:lnTo>
                      <a:pt x="1" y="12836"/>
                    </a:lnTo>
                    <a:lnTo>
                      <a:pt x="1" y="46342"/>
                    </a:lnTo>
                    <a:lnTo>
                      <a:pt x="133677" y="70027"/>
                    </a:lnTo>
                    <a:cubicBezTo>
                      <a:pt x="134325" y="70141"/>
                      <a:pt x="134974" y="70198"/>
                      <a:pt x="135619" y="70198"/>
                    </a:cubicBezTo>
                    <a:cubicBezTo>
                      <a:pt x="136144" y="70198"/>
                      <a:pt x="136671" y="70159"/>
                      <a:pt x="137192" y="70084"/>
                    </a:cubicBezTo>
                    <a:cubicBezTo>
                      <a:pt x="139859" y="69705"/>
                      <a:pt x="142342" y="68359"/>
                      <a:pt x="144128" y="66232"/>
                    </a:cubicBezTo>
                    <a:cubicBezTo>
                      <a:pt x="146687" y="63190"/>
                      <a:pt x="147426" y="59020"/>
                      <a:pt x="146071" y="55287"/>
                    </a:cubicBezTo>
                    <a:lnTo>
                      <a:pt x="125996" y="1"/>
                    </a:lnTo>
                    <a:lnTo>
                      <a:pt x="102340" y="1"/>
                    </a:lnTo>
                    <a:lnTo>
                      <a:pt x="118596" y="44769"/>
                    </a:lnTo>
                    <a:lnTo>
                      <a:pt x="17289" y="26822"/>
                    </a:lnTo>
                    <a:lnTo>
                      <a:pt x="39832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79"/>
              <p:cNvSpPr/>
              <p:nvPr/>
            </p:nvSpPr>
            <p:spPr>
              <a:xfrm>
                <a:off x="6583675" y="0"/>
                <a:ext cx="959475" cy="574975"/>
              </a:xfrm>
              <a:custGeom>
                <a:rect b="b" l="l" r="r" t="t"/>
                <a:pathLst>
                  <a:path extrusionOk="0" h="22999" w="38379">
                    <a:moveTo>
                      <a:pt x="1" y="1"/>
                    </a:moveTo>
                    <a:lnTo>
                      <a:pt x="28154" y="21999"/>
                    </a:lnTo>
                    <a:cubicBezTo>
                      <a:pt x="28552" y="22312"/>
                      <a:pt x="28992" y="22554"/>
                      <a:pt x="29458" y="22719"/>
                    </a:cubicBezTo>
                    <a:cubicBezTo>
                      <a:pt x="29969" y="22904"/>
                      <a:pt x="30509" y="22998"/>
                      <a:pt x="31054" y="22998"/>
                    </a:cubicBezTo>
                    <a:cubicBezTo>
                      <a:pt x="31651" y="22998"/>
                      <a:pt x="32248" y="22885"/>
                      <a:pt x="32817" y="22657"/>
                    </a:cubicBezTo>
                    <a:cubicBezTo>
                      <a:pt x="34375" y="22023"/>
                      <a:pt x="35484" y="20610"/>
                      <a:pt x="35716" y="18943"/>
                    </a:cubicBezTo>
                    <a:lnTo>
                      <a:pt x="38378" y="1"/>
                    </a:lnTo>
                    <a:lnTo>
                      <a:pt x="28865" y="1"/>
                    </a:lnTo>
                    <a:lnTo>
                      <a:pt x="27524" y="9552"/>
                    </a:lnTo>
                    <a:lnTo>
                      <a:pt x="1530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79"/>
              <p:cNvSpPr/>
              <p:nvPr/>
            </p:nvSpPr>
            <p:spPr>
              <a:xfrm rot="10800000">
                <a:off x="8357563" y="268825"/>
                <a:ext cx="781075" cy="995825"/>
              </a:xfrm>
              <a:custGeom>
                <a:rect b="b" l="l" r="r" t="t"/>
                <a:pathLst>
                  <a:path extrusionOk="0" h="39833" w="31243">
                    <a:moveTo>
                      <a:pt x="1" y="1"/>
                    </a:moveTo>
                    <a:lnTo>
                      <a:pt x="1" y="7491"/>
                    </a:lnTo>
                    <a:lnTo>
                      <a:pt x="21885" y="22311"/>
                    </a:lnTo>
                    <a:lnTo>
                      <a:pt x="1" y="32938"/>
                    </a:lnTo>
                    <a:lnTo>
                      <a:pt x="1" y="39832"/>
                    </a:lnTo>
                    <a:lnTo>
                      <a:pt x="29423" y="25547"/>
                    </a:lnTo>
                    <a:cubicBezTo>
                      <a:pt x="29727" y="25400"/>
                      <a:pt x="29996" y="25210"/>
                      <a:pt x="30229" y="24983"/>
                    </a:cubicBezTo>
                    <a:cubicBezTo>
                      <a:pt x="30769" y="24462"/>
                      <a:pt x="31110" y="23751"/>
                      <a:pt x="31167" y="22979"/>
                    </a:cubicBezTo>
                    <a:cubicBezTo>
                      <a:pt x="31242" y="21871"/>
                      <a:pt x="30726" y="20810"/>
                      <a:pt x="29812" y="2018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E6C4">
                  <a:alpha val="450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24" name="Google Shape;1324;p7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325" name="Google Shape;1325;p7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7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7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7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29" name="Google Shape;1329;p7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330" name="Google Shape;1330;p7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7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32" name="Google Shape;1332;p7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7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4" name="Google Shape;1334;p79"/>
          <p:cNvSpPr txBox="1"/>
          <p:nvPr>
            <p:ph type="title"/>
          </p:nvPr>
        </p:nvSpPr>
        <p:spPr>
          <a:xfrm>
            <a:off x="725275" y="822175"/>
            <a:ext cx="5511300" cy="138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9pPr>
          </a:lstStyle>
          <a:p/>
        </p:txBody>
      </p:sp>
      <p:sp>
        <p:nvSpPr>
          <p:cNvPr id="1335" name="Google Shape;1335;p79"/>
          <p:cNvSpPr txBox="1"/>
          <p:nvPr>
            <p:ph idx="1" type="subTitle"/>
          </p:nvPr>
        </p:nvSpPr>
        <p:spPr>
          <a:xfrm>
            <a:off x="725275" y="2159225"/>
            <a:ext cx="43227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36" name="Google Shape;1336;p79"/>
          <p:cNvSpPr txBox="1"/>
          <p:nvPr/>
        </p:nvSpPr>
        <p:spPr>
          <a:xfrm>
            <a:off x="5628450" y="1155025"/>
            <a:ext cx="27960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8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339" name="Google Shape;1339;p8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8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8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8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43" name="Google Shape;1343;p8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344" name="Google Shape;1344;p8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8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46" name="Google Shape;1346;p8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8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33" name="Google Shape;133;p9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7" name="Google Shape;137;p9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38" name="Google Shape;138;p9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9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0" name="Google Shape;140;p9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9"/>
          <p:cNvSpPr txBox="1"/>
          <p:nvPr>
            <p:ph type="title"/>
          </p:nvPr>
        </p:nvSpPr>
        <p:spPr>
          <a:xfrm flipH="1">
            <a:off x="4555625" y="1723200"/>
            <a:ext cx="38631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143" name="Google Shape;143;p9"/>
          <p:cNvSpPr txBox="1"/>
          <p:nvPr>
            <p:ph idx="1" type="subTitle"/>
          </p:nvPr>
        </p:nvSpPr>
        <p:spPr>
          <a:xfrm flipH="1">
            <a:off x="237462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/>
        </p:txBody>
      </p:sp>
      <p:sp>
        <p:nvSpPr>
          <p:cNvPr id="144" name="Google Shape;144;p9"/>
          <p:cNvSpPr txBox="1"/>
          <p:nvPr>
            <p:ph hasCustomPrompt="1" idx="2" type="title"/>
          </p:nvPr>
        </p:nvSpPr>
        <p:spPr>
          <a:xfrm flipH="1">
            <a:off x="7242125" y="952809"/>
            <a:ext cx="1176600" cy="859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 flipH="1">
            <a:off x="900063" y="0"/>
            <a:ext cx="2496775" cy="5143500"/>
            <a:chOff x="5744400" y="0"/>
            <a:chExt cx="2496775" cy="5143500"/>
          </a:xfrm>
        </p:grpSpPr>
        <p:sp>
          <p:nvSpPr>
            <p:cNvPr id="147" name="Google Shape;147;p10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10"/>
          <p:cNvSpPr/>
          <p:nvPr/>
        </p:nvSpPr>
        <p:spPr>
          <a:xfrm rot="5400000">
            <a:off x="5830875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p10"/>
          <p:cNvGrpSpPr/>
          <p:nvPr/>
        </p:nvGrpSpPr>
        <p:grpSpPr>
          <a:xfrm>
            <a:off x="317250" y="100236"/>
            <a:ext cx="8509400" cy="5119132"/>
            <a:chOff x="317250" y="100236"/>
            <a:chExt cx="8509400" cy="5119132"/>
          </a:xfrm>
        </p:grpSpPr>
        <p:sp>
          <p:nvSpPr>
            <p:cNvPr id="151" name="Google Shape;151;p10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" name="Google Shape;155;p10"/>
            <p:cNvGrpSpPr/>
            <p:nvPr/>
          </p:nvGrpSpPr>
          <p:grpSpPr>
            <a:xfrm>
              <a:off x="317250" y="268825"/>
              <a:ext cx="8509400" cy="4605850"/>
              <a:chOff x="317250" y="268825"/>
              <a:chExt cx="8509400" cy="4605850"/>
            </a:xfrm>
          </p:grpSpPr>
          <p:sp>
            <p:nvSpPr>
              <p:cNvPr id="156" name="Google Shape;156;p10"/>
              <p:cNvSpPr/>
              <p:nvPr/>
            </p:nvSpPr>
            <p:spPr>
              <a:xfrm>
                <a:off x="3172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 rot="10800000">
                <a:off x="8669550" y="268825"/>
                <a:ext cx="157100" cy="4605850"/>
              </a:xfrm>
              <a:custGeom>
                <a:rect b="b" l="l" r="r" t="t"/>
                <a:pathLst>
                  <a:path extrusionOk="0" h="184234" w="6284">
                    <a:moveTo>
                      <a:pt x="1" y="0"/>
                    </a:moveTo>
                    <a:lnTo>
                      <a:pt x="1" y="184233"/>
                    </a:lnTo>
                    <a:lnTo>
                      <a:pt x="6283" y="184233"/>
                    </a:lnTo>
                    <a:lnTo>
                      <a:pt x="6283" y="182906"/>
                    </a:lnTo>
                    <a:lnTo>
                      <a:pt x="1328" y="182906"/>
                    </a:lnTo>
                    <a:lnTo>
                      <a:pt x="1328" y="1332"/>
                    </a:lnTo>
                    <a:lnTo>
                      <a:pt x="6283" y="1332"/>
                    </a:lnTo>
                    <a:lnTo>
                      <a:pt x="6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8" name="Google Shape;158;p10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10"/>
          <p:cNvSpPr txBox="1"/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77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455" name="Google Shape;4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Squada One"/>
              <a:buNone/>
              <a:defRPr sz="4800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/>
        </p:txBody>
      </p:sp>
      <p:sp>
        <p:nvSpPr>
          <p:cNvPr id="903" name="Google Shape;903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●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Char char="○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Barlow"/>
              <a:buChar char="■"/>
              <a:defRPr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g"/><Relationship Id="rId4" Type="http://schemas.openxmlformats.org/officeDocument/2006/relationships/image" Target="../media/image19.png"/><Relationship Id="rId5" Type="http://schemas.openxmlformats.org/officeDocument/2006/relationships/image" Target="../media/image21.jpg"/><Relationship Id="rId6" Type="http://schemas.openxmlformats.org/officeDocument/2006/relationships/image" Target="../media/image2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youtube.com/watch?v=mG2Lfu31edU" TargetMode="External"/><Relationship Id="rId4" Type="http://schemas.openxmlformats.org/officeDocument/2006/relationships/image" Target="../media/image1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Google Shape;1353;p82"/>
          <p:cNvPicPr preferRelativeResize="0"/>
          <p:nvPr/>
        </p:nvPicPr>
        <p:blipFill rotWithShape="1">
          <a:blip r:embed="rId3">
            <a:alphaModFix/>
          </a:blip>
          <a:srcRect b="0" l="0" r="0" t="14712"/>
          <a:stretch/>
        </p:blipFill>
        <p:spPr>
          <a:xfrm>
            <a:off x="0" y="756850"/>
            <a:ext cx="9144005" cy="43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82"/>
          <p:cNvSpPr txBox="1"/>
          <p:nvPr>
            <p:ph idx="1" type="subTitle"/>
          </p:nvPr>
        </p:nvSpPr>
        <p:spPr>
          <a:xfrm>
            <a:off x="1962950" y="1069600"/>
            <a:ext cx="5061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Створення PR-стратегії  для просування ігрового продукту, на прикладі Aquilon Studio</a:t>
            </a:r>
            <a:endParaRPr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55" name="Google Shape;1355;p82"/>
          <p:cNvSpPr txBox="1"/>
          <p:nvPr>
            <p:ph type="ctrTitle"/>
          </p:nvPr>
        </p:nvSpPr>
        <p:spPr>
          <a:xfrm>
            <a:off x="1891150" y="491800"/>
            <a:ext cx="5361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2F2F2"/>
                </a:solidFill>
                <a:latin typeface="Oswald Medium"/>
                <a:ea typeface="Oswald Medium"/>
                <a:cs typeface="Oswald Medium"/>
                <a:sym typeface="Oswald Medium"/>
              </a:rPr>
              <a:t>Особливості PR у ігровій індустрії</a:t>
            </a:r>
            <a:endParaRPr sz="3000">
              <a:solidFill>
                <a:srgbClr val="F2F2F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grpSp>
        <p:nvGrpSpPr>
          <p:cNvPr id="1356" name="Google Shape;1356;p82"/>
          <p:cNvGrpSpPr/>
          <p:nvPr/>
        </p:nvGrpSpPr>
        <p:grpSpPr>
          <a:xfrm>
            <a:off x="893220" y="100236"/>
            <a:ext cx="7236551" cy="5119132"/>
            <a:chOff x="893220" y="100236"/>
            <a:chExt cx="7236551" cy="5119132"/>
          </a:xfrm>
        </p:grpSpPr>
        <p:sp>
          <p:nvSpPr>
            <p:cNvPr id="1357" name="Google Shape;1357;p82"/>
            <p:cNvSpPr/>
            <p:nvPr/>
          </p:nvSpPr>
          <p:spPr>
            <a:xfrm>
              <a:off x="4459872" y="268825"/>
              <a:ext cx="224104" cy="112149"/>
            </a:xfrm>
            <a:custGeom>
              <a:rect b="b" l="l" r="r" t="t"/>
              <a:pathLst>
                <a:path extrusionOk="0" h="1153" w="2304">
                  <a:moveTo>
                    <a:pt x="0" y="1"/>
                  </a:moveTo>
                  <a:lnTo>
                    <a:pt x="1152" y="1153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82"/>
            <p:cNvSpPr/>
            <p:nvPr/>
          </p:nvSpPr>
          <p:spPr>
            <a:xfrm>
              <a:off x="4459872" y="4762622"/>
              <a:ext cx="224104" cy="112052"/>
            </a:xfrm>
            <a:custGeom>
              <a:rect b="b" l="l" r="r" t="t"/>
              <a:pathLst>
                <a:path extrusionOk="0" h="1152" w="2304">
                  <a:moveTo>
                    <a:pt x="1152" y="1"/>
                  </a:moveTo>
                  <a:lnTo>
                    <a:pt x="0" y="1152"/>
                  </a:lnTo>
                  <a:lnTo>
                    <a:pt x="2303" y="1152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82"/>
            <p:cNvSpPr/>
            <p:nvPr/>
          </p:nvSpPr>
          <p:spPr>
            <a:xfrm>
              <a:off x="7706505" y="455700"/>
              <a:ext cx="423266" cy="416913"/>
            </a:xfrm>
            <a:custGeom>
              <a:rect b="b" l="l" r="r" t="t"/>
              <a:pathLst>
                <a:path extrusionOk="0" h="7153" w="7262">
                  <a:moveTo>
                    <a:pt x="2404" y="973"/>
                  </a:moveTo>
                  <a:lnTo>
                    <a:pt x="6233" y="2353"/>
                  </a:lnTo>
                  <a:lnTo>
                    <a:pt x="4855" y="6183"/>
                  </a:lnTo>
                  <a:lnTo>
                    <a:pt x="1025" y="4803"/>
                  </a:lnTo>
                  <a:lnTo>
                    <a:pt x="2404" y="973"/>
                  </a:lnTo>
                  <a:close/>
                  <a:moveTo>
                    <a:pt x="2150" y="1"/>
                  </a:moveTo>
                  <a:cubicBezTo>
                    <a:pt x="1975" y="1"/>
                    <a:pt x="1811" y="110"/>
                    <a:pt x="1748" y="284"/>
                  </a:cubicBezTo>
                  <a:lnTo>
                    <a:pt x="81" y="4914"/>
                  </a:lnTo>
                  <a:cubicBezTo>
                    <a:pt x="1" y="5135"/>
                    <a:pt x="115" y="5379"/>
                    <a:pt x="336" y="5459"/>
                  </a:cubicBezTo>
                  <a:lnTo>
                    <a:pt x="4968" y="7126"/>
                  </a:lnTo>
                  <a:cubicBezTo>
                    <a:pt x="5016" y="7144"/>
                    <a:pt x="5065" y="7152"/>
                    <a:pt x="5113" y="7152"/>
                  </a:cubicBezTo>
                  <a:cubicBezTo>
                    <a:pt x="5286" y="7152"/>
                    <a:pt x="5447" y="7045"/>
                    <a:pt x="5510" y="6872"/>
                  </a:cubicBezTo>
                  <a:lnTo>
                    <a:pt x="7181" y="2239"/>
                  </a:lnTo>
                  <a:cubicBezTo>
                    <a:pt x="7262" y="2018"/>
                    <a:pt x="7144" y="1774"/>
                    <a:pt x="6923" y="1696"/>
                  </a:cubicBezTo>
                  <a:lnTo>
                    <a:pt x="2293" y="26"/>
                  </a:lnTo>
                  <a:cubicBezTo>
                    <a:pt x="2246" y="9"/>
                    <a:pt x="2198" y="1"/>
                    <a:pt x="2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82"/>
            <p:cNvSpPr/>
            <p:nvPr/>
          </p:nvSpPr>
          <p:spPr>
            <a:xfrm>
              <a:off x="1402600" y="100236"/>
              <a:ext cx="224103" cy="218722"/>
            </a:xfrm>
            <a:custGeom>
              <a:rect b="b" l="l" r="r" t="t"/>
              <a:pathLst>
                <a:path extrusionOk="0" h="4889" w="5009">
                  <a:moveTo>
                    <a:pt x="1573" y="0"/>
                  </a:moveTo>
                  <a:cubicBezTo>
                    <a:pt x="1513" y="0"/>
                    <a:pt x="1452" y="13"/>
                    <a:pt x="1393" y="41"/>
                  </a:cubicBezTo>
                  <a:cubicBezTo>
                    <a:pt x="1179" y="137"/>
                    <a:pt x="1085" y="392"/>
                    <a:pt x="1186" y="606"/>
                  </a:cubicBezTo>
                  <a:lnTo>
                    <a:pt x="1939" y="2236"/>
                  </a:lnTo>
                  <a:lnTo>
                    <a:pt x="308" y="2993"/>
                  </a:lnTo>
                  <a:cubicBezTo>
                    <a:pt x="94" y="3089"/>
                    <a:pt x="1" y="3344"/>
                    <a:pt x="101" y="3555"/>
                  </a:cubicBezTo>
                  <a:cubicBezTo>
                    <a:pt x="171" y="3711"/>
                    <a:pt x="325" y="3803"/>
                    <a:pt x="486" y="3803"/>
                  </a:cubicBezTo>
                  <a:cubicBezTo>
                    <a:pt x="547" y="3803"/>
                    <a:pt x="608" y="3790"/>
                    <a:pt x="667" y="3763"/>
                  </a:cubicBezTo>
                  <a:lnTo>
                    <a:pt x="2297" y="3009"/>
                  </a:lnTo>
                  <a:lnTo>
                    <a:pt x="3054" y="4643"/>
                  </a:lnTo>
                  <a:cubicBezTo>
                    <a:pt x="3124" y="4797"/>
                    <a:pt x="3279" y="4889"/>
                    <a:pt x="3441" y="4889"/>
                  </a:cubicBezTo>
                  <a:cubicBezTo>
                    <a:pt x="3500" y="4889"/>
                    <a:pt x="3559" y="4877"/>
                    <a:pt x="3616" y="4850"/>
                  </a:cubicBezTo>
                  <a:cubicBezTo>
                    <a:pt x="3830" y="4750"/>
                    <a:pt x="3924" y="4499"/>
                    <a:pt x="3827" y="4285"/>
                  </a:cubicBezTo>
                  <a:lnTo>
                    <a:pt x="3070" y="2652"/>
                  </a:lnTo>
                  <a:lnTo>
                    <a:pt x="4704" y="1898"/>
                  </a:lnTo>
                  <a:cubicBezTo>
                    <a:pt x="4914" y="1798"/>
                    <a:pt x="5008" y="1547"/>
                    <a:pt x="4911" y="1332"/>
                  </a:cubicBezTo>
                  <a:cubicBezTo>
                    <a:pt x="4838" y="1177"/>
                    <a:pt x="4686" y="1085"/>
                    <a:pt x="4526" y="1085"/>
                  </a:cubicBezTo>
                  <a:cubicBezTo>
                    <a:pt x="4465" y="1085"/>
                    <a:pt x="4404" y="1098"/>
                    <a:pt x="4346" y="1125"/>
                  </a:cubicBezTo>
                  <a:lnTo>
                    <a:pt x="2712" y="1878"/>
                  </a:lnTo>
                  <a:lnTo>
                    <a:pt x="1959" y="248"/>
                  </a:lnTo>
                  <a:cubicBezTo>
                    <a:pt x="1886" y="92"/>
                    <a:pt x="173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82"/>
            <p:cNvSpPr/>
            <p:nvPr/>
          </p:nvSpPr>
          <p:spPr>
            <a:xfrm rot="-3000083">
              <a:off x="935724" y="4747579"/>
              <a:ext cx="496882" cy="342676"/>
            </a:xfrm>
            <a:custGeom>
              <a:rect b="b" l="l" r="r" t="t"/>
              <a:pathLst>
                <a:path extrusionOk="0" h="11031" w="15995">
                  <a:moveTo>
                    <a:pt x="4510" y="1"/>
                  </a:moveTo>
                  <a:cubicBezTo>
                    <a:pt x="4478" y="1"/>
                    <a:pt x="4445" y="5"/>
                    <a:pt x="4412" y="12"/>
                  </a:cubicBezTo>
                  <a:lnTo>
                    <a:pt x="368" y="990"/>
                  </a:lnTo>
                  <a:cubicBezTo>
                    <a:pt x="141" y="1047"/>
                    <a:pt x="0" y="1274"/>
                    <a:pt x="54" y="1502"/>
                  </a:cubicBezTo>
                  <a:cubicBezTo>
                    <a:pt x="102" y="1698"/>
                    <a:pt x="276" y="1829"/>
                    <a:pt x="467" y="1829"/>
                  </a:cubicBezTo>
                  <a:cubicBezTo>
                    <a:pt x="501" y="1829"/>
                    <a:pt x="535" y="1825"/>
                    <a:pt x="569" y="1817"/>
                  </a:cubicBezTo>
                  <a:lnTo>
                    <a:pt x="4198" y="939"/>
                  </a:lnTo>
                  <a:lnTo>
                    <a:pt x="5075" y="4572"/>
                  </a:lnTo>
                  <a:cubicBezTo>
                    <a:pt x="5120" y="4765"/>
                    <a:pt x="5295" y="4896"/>
                    <a:pt x="5486" y="4896"/>
                  </a:cubicBezTo>
                  <a:cubicBezTo>
                    <a:pt x="5519" y="4896"/>
                    <a:pt x="5553" y="4892"/>
                    <a:pt x="5587" y="4883"/>
                  </a:cubicBezTo>
                  <a:lnTo>
                    <a:pt x="9219" y="4009"/>
                  </a:lnTo>
                  <a:lnTo>
                    <a:pt x="10093" y="7638"/>
                  </a:lnTo>
                  <a:cubicBezTo>
                    <a:pt x="10141" y="7833"/>
                    <a:pt x="10315" y="7964"/>
                    <a:pt x="10509" y="7964"/>
                  </a:cubicBezTo>
                  <a:cubicBezTo>
                    <a:pt x="10542" y="7964"/>
                    <a:pt x="10575" y="7960"/>
                    <a:pt x="10608" y="7952"/>
                  </a:cubicBezTo>
                  <a:lnTo>
                    <a:pt x="14237" y="7076"/>
                  </a:lnTo>
                  <a:lnTo>
                    <a:pt x="15114" y="10704"/>
                  </a:lnTo>
                  <a:cubicBezTo>
                    <a:pt x="15160" y="10899"/>
                    <a:pt x="15336" y="11030"/>
                    <a:pt x="15528" y="11030"/>
                  </a:cubicBezTo>
                  <a:cubicBezTo>
                    <a:pt x="15560" y="11030"/>
                    <a:pt x="15593" y="11026"/>
                    <a:pt x="15626" y="11019"/>
                  </a:cubicBezTo>
                  <a:cubicBezTo>
                    <a:pt x="15858" y="10962"/>
                    <a:pt x="15994" y="10734"/>
                    <a:pt x="15941" y="10503"/>
                  </a:cubicBezTo>
                  <a:lnTo>
                    <a:pt x="14963" y="6463"/>
                  </a:lnTo>
                  <a:cubicBezTo>
                    <a:pt x="14918" y="6267"/>
                    <a:pt x="14744" y="6136"/>
                    <a:pt x="14554" y="6136"/>
                  </a:cubicBezTo>
                  <a:cubicBezTo>
                    <a:pt x="14520" y="6136"/>
                    <a:pt x="14486" y="6140"/>
                    <a:pt x="14452" y="6149"/>
                  </a:cubicBezTo>
                  <a:lnTo>
                    <a:pt x="10823" y="7025"/>
                  </a:lnTo>
                  <a:lnTo>
                    <a:pt x="9945" y="3393"/>
                  </a:lnTo>
                  <a:cubicBezTo>
                    <a:pt x="9897" y="3200"/>
                    <a:pt x="9726" y="3069"/>
                    <a:pt x="9534" y="3069"/>
                  </a:cubicBezTo>
                  <a:cubicBezTo>
                    <a:pt x="9500" y="3069"/>
                    <a:pt x="9465" y="3073"/>
                    <a:pt x="9430" y="3082"/>
                  </a:cubicBezTo>
                  <a:lnTo>
                    <a:pt x="5801" y="3955"/>
                  </a:lnTo>
                  <a:lnTo>
                    <a:pt x="4924" y="327"/>
                  </a:lnTo>
                  <a:cubicBezTo>
                    <a:pt x="4879" y="132"/>
                    <a:pt x="4703" y="1"/>
                    <a:pt x="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82"/>
            <p:cNvSpPr/>
            <p:nvPr/>
          </p:nvSpPr>
          <p:spPr>
            <a:xfrm>
              <a:off x="7649030" y="4686859"/>
              <a:ext cx="336421" cy="336596"/>
            </a:xfrm>
            <a:custGeom>
              <a:rect b="b" l="l" r="r" t="t"/>
              <a:pathLst>
                <a:path extrusionOk="0" h="5775" w="5772">
                  <a:moveTo>
                    <a:pt x="2886" y="854"/>
                  </a:moveTo>
                  <a:cubicBezTo>
                    <a:pt x="4008" y="854"/>
                    <a:pt x="4921" y="1765"/>
                    <a:pt x="4921" y="2890"/>
                  </a:cubicBezTo>
                  <a:cubicBezTo>
                    <a:pt x="4921" y="4011"/>
                    <a:pt x="4008" y="4924"/>
                    <a:pt x="2886" y="4924"/>
                  </a:cubicBezTo>
                  <a:cubicBezTo>
                    <a:pt x="1765" y="4924"/>
                    <a:pt x="851" y="4011"/>
                    <a:pt x="851" y="2890"/>
                  </a:cubicBezTo>
                  <a:cubicBezTo>
                    <a:pt x="851" y="1765"/>
                    <a:pt x="1765" y="854"/>
                    <a:pt x="2886" y="854"/>
                  </a:cubicBezTo>
                  <a:close/>
                  <a:moveTo>
                    <a:pt x="2886" y="1"/>
                  </a:moveTo>
                  <a:cubicBezTo>
                    <a:pt x="1296" y="1"/>
                    <a:pt x="1" y="1296"/>
                    <a:pt x="1" y="2890"/>
                  </a:cubicBezTo>
                  <a:cubicBezTo>
                    <a:pt x="1" y="4479"/>
                    <a:pt x="1296" y="5774"/>
                    <a:pt x="2886" y="5774"/>
                  </a:cubicBezTo>
                  <a:cubicBezTo>
                    <a:pt x="4480" y="5774"/>
                    <a:pt x="5771" y="4479"/>
                    <a:pt x="5771" y="2890"/>
                  </a:cubicBezTo>
                  <a:cubicBezTo>
                    <a:pt x="5771" y="1296"/>
                    <a:pt x="4480" y="1"/>
                    <a:pt x="2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91"/>
          <p:cNvSpPr txBox="1"/>
          <p:nvPr>
            <p:ph idx="1" type="subTitle"/>
          </p:nvPr>
        </p:nvSpPr>
        <p:spPr>
          <a:xfrm>
            <a:off x="720050" y="33894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 Light"/>
                <a:ea typeface="Oswald Light"/>
                <a:cs typeface="Oswald Light"/>
                <a:sym typeface="Oswald Light"/>
              </a:rPr>
              <a:t>Ігрові конференції та виставки</a:t>
            </a:r>
            <a:endParaRPr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91"/>
          <p:cNvSpPr txBox="1"/>
          <p:nvPr>
            <p:ph idx="2" type="subTitle"/>
          </p:nvPr>
        </p:nvSpPr>
        <p:spPr>
          <a:xfrm>
            <a:off x="3494960" y="33894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Інфлюенсер-маркетинг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703" name="Google Shape;1703;p91"/>
          <p:cNvSpPr txBox="1"/>
          <p:nvPr>
            <p:ph idx="4" type="subTitle"/>
          </p:nvPr>
        </p:nvSpPr>
        <p:spPr>
          <a:xfrm>
            <a:off x="72005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Прес-релізи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704" name="Google Shape;1704;p91"/>
          <p:cNvSpPr txBox="1"/>
          <p:nvPr>
            <p:ph idx="5" type="subTitle"/>
          </p:nvPr>
        </p:nvSpPr>
        <p:spPr>
          <a:xfrm>
            <a:off x="349496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Блоги та щоденники розробки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705" name="Google Shape;1705;p91"/>
          <p:cNvSpPr txBox="1"/>
          <p:nvPr>
            <p:ph idx="6" type="subTitle"/>
          </p:nvPr>
        </p:nvSpPr>
        <p:spPr>
          <a:xfrm>
            <a:off x="627960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Соціальні мережі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706" name="Google Shape;1706;p91"/>
          <p:cNvSpPr txBox="1"/>
          <p:nvPr>
            <p:ph type="ctrTitle"/>
          </p:nvPr>
        </p:nvSpPr>
        <p:spPr>
          <a:xfrm>
            <a:off x="944138" y="3593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Основні інструменти ігрового піару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707" name="Google Shape;1707;p91"/>
          <p:cNvGrpSpPr/>
          <p:nvPr/>
        </p:nvGrpSpPr>
        <p:grpSpPr>
          <a:xfrm>
            <a:off x="1625837" y="1677610"/>
            <a:ext cx="342434" cy="342905"/>
            <a:chOff x="1625837" y="1677610"/>
            <a:chExt cx="342434" cy="342905"/>
          </a:xfrm>
        </p:grpSpPr>
        <p:sp>
          <p:nvSpPr>
            <p:cNvPr id="1708" name="Google Shape;1708;p91"/>
            <p:cNvSpPr/>
            <p:nvPr/>
          </p:nvSpPr>
          <p:spPr>
            <a:xfrm>
              <a:off x="1625837" y="1677610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91"/>
            <p:cNvSpPr/>
            <p:nvPr/>
          </p:nvSpPr>
          <p:spPr>
            <a:xfrm>
              <a:off x="1625837" y="1822128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91"/>
            <p:cNvSpPr/>
            <p:nvPr/>
          </p:nvSpPr>
          <p:spPr>
            <a:xfrm>
              <a:off x="1709922" y="1762171"/>
              <a:ext cx="174263" cy="173782"/>
            </a:xfrm>
            <a:custGeom>
              <a:rect b="b" l="l" r="r" t="t"/>
              <a:pathLst>
                <a:path extrusionOk="0" h="1455" w="1459">
                  <a:moveTo>
                    <a:pt x="1021" y="439"/>
                  </a:moveTo>
                  <a:lnTo>
                    <a:pt x="1021" y="1017"/>
                  </a:lnTo>
                  <a:lnTo>
                    <a:pt x="444" y="1017"/>
                  </a:lnTo>
                  <a:lnTo>
                    <a:pt x="444" y="439"/>
                  </a:lnTo>
                  <a:close/>
                  <a:moveTo>
                    <a:pt x="222" y="1"/>
                  </a:moveTo>
                  <a:cubicBezTo>
                    <a:pt x="101" y="1"/>
                    <a:pt x="1" y="100"/>
                    <a:pt x="1" y="217"/>
                  </a:cubicBezTo>
                  <a:lnTo>
                    <a:pt x="1" y="1238"/>
                  </a:lnTo>
                  <a:cubicBezTo>
                    <a:pt x="1" y="1355"/>
                    <a:pt x="101" y="1454"/>
                    <a:pt x="222" y="1454"/>
                  </a:cubicBezTo>
                  <a:lnTo>
                    <a:pt x="1238" y="1454"/>
                  </a:lnTo>
                  <a:cubicBezTo>
                    <a:pt x="1359" y="1454"/>
                    <a:pt x="1459" y="1355"/>
                    <a:pt x="1459" y="1238"/>
                  </a:cubicBezTo>
                  <a:lnTo>
                    <a:pt x="1459" y="217"/>
                  </a:lnTo>
                  <a:cubicBezTo>
                    <a:pt x="1459" y="100"/>
                    <a:pt x="1359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1" name="Google Shape;1711;p91"/>
          <p:cNvGrpSpPr/>
          <p:nvPr/>
        </p:nvGrpSpPr>
        <p:grpSpPr>
          <a:xfrm>
            <a:off x="7185093" y="1677735"/>
            <a:ext cx="343032" cy="342905"/>
            <a:chOff x="7185093" y="1677735"/>
            <a:chExt cx="343032" cy="342905"/>
          </a:xfrm>
        </p:grpSpPr>
        <p:sp>
          <p:nvSpPr>
            <p:cNvPr id="1712" name="Google Shape;1712;p91"/>
            <p:cNvSpPr/>
            <p:nvPr/>
          </p:nvSpPr>
          <p:spPr>
            <a:xfrm>
              <a:off x="7185093" y="1677735"/>
              <a:ext cx="343032" cy="342905"/>
            </a:xfrm>
            <a:custGeom>
              <a:rect b="b" l="l" r="r" t="t"/>
              <a:pathLst>
                <a:path extrusionOk="0" h="2871" w="2872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71" y="2225"/>
                    <a:pt x="2871" y="1436"/>
                  </a:cubicBezTo>
                  <a:cubicBezTo>
                    <a:pt x="2871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91"/>
            <p:cNvSpPr/>
            <p:nvPr/>
          </p:nvSpPr>
          <p:spPr>
            <a:xfrm>
              <a:off x="7185093" y="1822253"/>
              <a:ext cx="343032" cy="198386"/>
            </a:xfrm>
            <a:custGeom>
              <a:rect b="b" l="l" r="r" t="t"/>
              <a:pathLst>
                <a:path extrusionOk="0" h="1661" w="2872">
                  <a:moveTo>
                    <a:pt x="19" y="0"/>
                  </a:moveTo>
                  <a:cubicBezTo>
                    <a:pt x="9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71" y="1015"/>
                    <a:pt x="2871" y="226"/>
                  </a:cubicBezTo>
                  <a:cubicBezTo>
                    <a:pt x="2871" y="149"/>
                    <a:pt x="2862" y="73"/>
                    <a:pt x="2853" y="0"/>
                  </a:cubicBezTo>
                  <a:cubicBezTo>
                    <a:pt x="2744" y="686"/>
                    <a:pt x="2149" y="1210"/>
                    <a:pt x="1436" y="1210"/>
                  </a:cubicBezTo>
                  <a:cubicBezTo>
                    <a:pt x="718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91"/>
            <p:cNvSpPr/>
            <p:nvPr/>
          </p:nvSpPr>
          <p:spPr>
            <a:xfrm>
              <a:off x="7262728" y="1755369"/>
              <a:ext cx="187760" cy="187636"/>
            </a:xfrm>
            <a:custGeom>
              <a:rect b="b" l="l" r="r" t="t"/>
              <a:pathLst>
                <a:path extrusionOk="0" h="1571" w="1572">
                  <a:moveTo>
                    <a:pt x="786" y="438"/>
                  </a:moveTo>
                  <a:cubicBezTo>
                    <a:pt x="976" y="438"/>
                    <a:pt x="1134" y="596"/>
                    <a:pt x="1134" y="786"/>
                  </a:cubicBezTo>
                  <a:cubicBezTo>
                    <a:pt x="1134" y="975"/>
                    <a:pt x="976" y="1133"/>
                    <a:pt x="786" y="1133"/>
                  </a:cubicBezTo>
                  <a:cubicBezTo>
                    <a:pt x="596" y="1133"/>
                    <a:pt x="438" y="975"/>
                    <a:pt x="438" y="786"/>
                  </a:cubicBezTo>
                  <a:cubicBezTo>
                    <a:pt x="438" y="596"/>
                    <a:pt x="596" y="438"/>
                    <a:pt x="786" y="438"/>
                  </a:cubicBezTo>
                  <a:close/>
                  <a:moveTo>
                    <a:pt x="786" y="0"/>
                  </a:moveTo>
                  <a:cubicBezTo>
                    <a:pt x="353" y="0"/>
                    <a:pt x="1" y="352"/>
                    <a:pt x="1" y="786"/>
                  </a:cubicBezTo>
                  <a:cubicBezTo>
                    <a:pt x="1" y="1219"/>
                    <a:pt x="353" y="1571"/>
                    <a:pt x="786" y="1571"/>
                  </a:cubicBezTo>
                  <a:cubicBezTo>
                    <a:pt x="1219" y="1571"/>
                    <a:pt x="1571" y="1219"/>
                    <a:pt x="1571" y="786"/>
                  </a:cubicBezTo>
                  <a:cubicBezTo>
                    <a:pt x="1571" y="352"/>
                    <a:pt x="1219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5" name="Google Shape;1715;p91"/>
          <p:cNvGrpSpPr/>
          <p:nvPr/>
        </p:nvGrpSpPr>
        <p:grpSpPr>
          <a:xfrm>
            <a:off x="1625840" y="3015554"/>
            <a:ext cx="342434" cy="342905"/>
            <a:chOff x="1625840" y="3099836"/>
            <a:chExt cx="342434" cy="342905"/>
          </a:xfrm>
        </p:grpSpPr>
        <p:sp>
          <p:nvSpPr>
            <p:cNvPr id="1716" name="Google Shape;1716;p91"/>
            <p:cNvSpPr/>
            <p:nvPr/>
          </p:nvSpPr>
          <p:spPr>
            <a:xfrm>
              <a:off x="1625840" y="3099836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2"/>
                    <a:pt x="1" y="1436"/>
                  </a:cubicBezTo>
                  <a:cubicBezTo>
                    <a:pt x="1" y="2226"/>
                    <a:pt x="642" y="2871"/>
                    <a:pt x="1436" y="2871"/>
                  </a:cubicBezTo>
                  <a:cubicBezTo>
                    <a:pt x="2226" y="2871"/>
                    <a:pt x="2867" y="2226"/>
                    <a:pt x="2867" y="1436"/>
                  </a:cubicBezTo>
                  <a:cubicBezTo>
                    <a:pt x="2867" y="642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91"/>
            <p:cNvSpPr/>
            <p:nvPr/>
          </p:nvSpPr>
          <p:spPr>
            <a:xfrm>
              <a:off x="1625840" y="3244355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50"/>
                    <a:pt x="1" y="226"/>
                  </a:cubicBezTo>
                  <a:cubicBezTo>
                    <a:pt x="1" y="1016"/>
                    <a:pt x="642" y="1661"/>
                    <a:pt x="1436" y="1661"/>
                  </a:cubicBezTo>
                  <a:cubicBezTo>
                    <a:pt x="2226" y="1661"/>
                    <a:pt x="2867" y="1016"/>
                    <a:pt x="2867" y="226"/>
                  </a:cubicBezTo>
                  <a:cubicBezTo>
                    <a:pt x="2867" y="150"/>
                    <a:pt x="2862" y="73"/>
                    <a:pt x="2848" y="0"/>
                  </a:cubicBezTo>
                  <a:cubicBezTo>
                    <a:pt x="2744" y="686"/>
                    <a:pt x="2149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91"/>
            <p:cNvSpPr/>
            <p:nvPr/>
          </p:nvSpPr>
          <p:spPr>
            <a:xfrm>
              <a:off x="1707775" y="3178067"/>
              <a:ext cx="180713" cy="153716"/>
            </a:xfrm>
            <a:custGeom>
              <a:rect b="b" l="l" r="r" t="t"/>
              <a:pathLst>
                <a:path extrusionOk="0" h="1287" w="1513">
                  <a:moveTo>
                    <a:pt x="754" y="636"/>
                  </a:moveTo>
                  <a:lnTo>
                    <a:pt x="890" y="849"/>
                  </a:lnTo>
                  <a:lnTo>
                    <a:pt x="623" y="849"/>
                  </a:lnTo>
                  <a:lnTo>
                    <a:pt x="754" y="636"/>
                  </a:lnTo>
                  <a:close/>
                  <a:moveTo>
                    <a:pt x="754" y="1"/>
                  </a:moveTo>
                  <a:cubicBezTo>
                    <a:pt x="683" y="1"/>
                    <a:pt x="610" y="41"/>
                    <a:pt x="569" y="104"/>
                  </a:cubicBezTo>
                  <a:lnTo>
                    <a:pt x="42" y="953"/>
                  </a:lnTo>
                  <a:cubicBezTo>
                    <a:pt x="0" y="1020"/>
                    <a:pt x="0" y="1101"/>
                    <a:pt x="37" y="1174"/>
                  </a:cubicBezTo>
                  <a:cubicBezTo>
                    <a:pt x="77" y="1241"/>
                    <a:pt x="150" y="1286"/>
                    <a:pt x="231" y="1286"/>
                  </a:cubicBezTo>
                  <a:lnTo>
                    <a:pt x="1283" y="1286"/>
                  </a:lnTo>
                  <a:cubicBezTo>
                    <a:pt x="1364" y="1286"/>
                    <a:pt x="1436" y="1241"/>
                    <a:pt x="1477" y="1174"/>
                  </a:cubicBezTo>
                  <a:cubicBezTo>
                    <a:pt x="1512" y="1101"/>
                    <a:pt x="1512" y="1020"/>
                    <a:pt x="1468" y="953"/>
                  </a:cubicBezTo>
                  <a:lnTo>
                    <a:pt x="944" y="104"/>
                  </a:lnTo>
                  <a:cubicBezTo>
                    <a:pt x="904" y="41"/>
                    <a:pt x="831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9" name="Google Shape;1719;p91"/>
          <p:cNvGrpSpPr/>
          <p:nvPr/>
        </p:nvGrpSpPr>
        <p:grpSpPr>
          <a:xfrm>
            <a:off x="4405615" y="1677608"/>
            <a:ext cx="342434" cy="342905"/>
            <a:chOff x="4405615" y="1677608"/>
            <a:chExt cx="342434" cy="342905"/>
          </a:xfrm>
        </p:grpSpPr>
        <p:sp>
          <p:nvSpPr>
            <p:cNvPr id="1720" name="Google Shape;1720;p91"/>
            <p:cNvSpPr/>
            <p:nvPr/>
          </p:nvSpPr>
          <p:spPr>
            <a:xfrm>
              <a:off x="4405615" y="1677608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9"/>
                    <a:pt x="642" y="2871"/>
                    <a:pt x="1436" y="2871"/>
                  </a:cubicBezTo>
                  <a:cubicBezTo>
                    <a:pt x="2226" y="2871"/>
                    <a:pt x="2867" y="2229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91"/>
            <p:cNvSpPr/>
            <p:nvPr/>
          </p:nvSpPr>
          <p:spPr>
            <a:xfrm>
              <a:off x="4405615" y="1822127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7"/>
                    <a:pt x="1" y="149"/>
                    <a:pt x="1" y="226"/>
                  </a:cubicBezTo>
                  <a:cubicBezTo>
                    <a:pt x="1" y="1019"/>
                    <a:pt x="642" y="1661"/>
                    <a:pt x="1436" y="1661"/>
                  </a:cubicBezTo>
                  <a:cubicBezTo>
                    <a:pt x="2226" y="1661"/>
                    <a:pt x="2867" y="1019"/>
                    <a:pt x="2867" y="226"/>
                  </a:cubicBezTo>
                  <a:cubicBezTo>
                    <a:pt x="2867" y="149"/>
                    <a:pt x="2862" y="77"/>
                    <a:pt x="2848" y="0"/>
                  </a:cubicBezTo>
                  <a:cubicBezTo>
                    <a:pt x="2744" y="686"/>
                    <a:pt x="2149" y="1209"/>
                    <a:pt x="1436" y="1209"/>
                  </a:cubicBezTo>
                  <a:cubicBezTo>
                    <a:pt x="719" y="1209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91"/>
            <p:cNvSpPr/>
            <p:nvPr/>
          </p:nvSpPr>
          <p:spPr>
            <a:xfrm>
              <a:off x="4492925" y="1767902"/>
              <a:ext cx="167813" cy="162554"/>
            </a:xfrm>
            <a:custGeom>
              <a:rect b="b" l="l" r="r" t="t"/>
              <a:pathLst>
                <a:path extrusionOk="0" h="1361" w="1405">
                  <a:moveTo>
                    <a:pt x="242" y="0"/>
                  </a:moveTo>
                  <a:cubicBezTo>
                    <a:pt x="186" y="0"/>
                    <a:pt x="129" y="20"/>
                    <a:pt x="87" y="61"/>
                  </a:cubicBezTo>
                  <a:cubicBezTo>
                    <a:pt x="1" y="147"/>
                    <a:pt x="1" y="287"/>
                    <a:pt x="87" y="373"/>
                  </a:cubicBezTo>
                  <a:lnTo>
                    <a:pt x="394" y="680"/>
                  </a:lnTo>
                  <a:lnTo>
                    <a:pt x="87" y="986"/>
                  </a:lnTo>
                  <a:cubicBezTo>
                    <a:pt x="1" y="1073"/>
                    <a:pt x="1" y="1212"/>
                    <a:pt x="87" y="1298"/>
                  </a:cubicBezTo>
                  <a:cubicBezTo>
                    <a:pt x="132" y="1338"/>
                    <a:pt x="186" y="1361"/>
                    <a:pt x="240" y="1361"/>
                  </a:cubicBezTo>
                  <a:cubicBezTo>
                    <a:pt x="299" y="1361"/>
                    <a:pt x="353" y="1338"/>
                    <a:pt x="398" y="1298"/>
                  </a:cubicBezTo>
                  <a:lnTo>
                    <a:pt x="705" y="991"/>
                  </a:lnTo>
                  <a:lnTo>
                    <a:pt x="1011" y="1298"/>
                  </a:lnTo>
                  <a:cubicBezTo>
                    <a:pt x="1053" y="1338"/>
                    <a:pt x="1111" y="1361"/>
                    <a:pt x="1165" y="1361"/>
                  </a:cubicBezTo>
                  <a:cubicBezTo>
                    <a:pt x="1219" y="1361"/>
                    <a:pt x="1278" y="1338"/>
                    <a:pt x="1319" y="1298"/>
                  </a:cubicBezTo>
                  <a:cubicBezTo>
                    <a:pt x="1405" y="1212"/>
                    <a:pt x="1405" y="1073"/>
                    <a:pt x="1319" y="986"/>
                  </a:cubicBezTo>
                  <a:lnTo>
                    <a:pt x="1011" y="680"/>
                  </a:lnTo>
                  <a:lnTo>
                    <a:pt x="1319" y="373"/>
                  </a:lnTo>
                  <a:cubicBezTo>
                    <a:pt x="1405" y="287"/>
                    <a:pt x="1405" y="147"/>
                    <a:pt x="1319" y="61"/>
                  </a:cubicBezTo>
                  <a:cubicBezTo>
                    <a:pt x="1276" y="20"/>
                    <a:pt x="1221" y="0"/>
                    <a:pt x="1166" y="0"/>
                  </a:cubicBezTo>
                  <a:cubicBezTo>
                    <a:pt x="1110" y="0"/>
                    <a:pt x="1055" y="20"/>
                    <a:pt x="1011" y="61"/>
                  </a:cubicBezTo>
                  <a:lnTo>
                    <a:pt x="705" y="369"/>
                  </a:lnTo>
                  <a:lnTo>
                    <a:pt x="398" y="61"/>
                  </a:lnTo>
                  <a:cubicBezTo>
                    <a:pt x="356" y="2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3" name="Google Shape;1723;p91"/>
          <p:cNvGrpSpPr/>
          <p:nvPr/>
        </p:nvGrpSpPr>
        <p:grpSpPr>
          <a:xfrm>
            <a:off x="4405475" y="3015554"/>
            <a:ext cx="342434" cy="342905"/>
            <a:chOff x="4405475" y="3083472"/>
            <a:chExt cx="342434" cy="342905"/>
          </a:xfrm>
        </p:grpSpPr>
        <p:sp>
          <p:nvSpPr>
            <p:cNvPr id="1724" name="Google Shape;1724;p91"/>
            <p:cNvSpPr/>
            <p:nvPr/>
          </p:nvSpPr>
          <p:spPr>
            <a:xfrm>
              <a:off x="4405475" y="3083472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91"/>
            <p:cNvSpPr/>
            <p:nvPr/>
          </p:nvSpPr>
          <p:spPr>
            <a:xfrm>
              <a:off x="4405475" y="3227991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91"/>
            <p:cNvSpPr/>
            <p:nvPr/>
          </p:nvSpPr>
          <p:spPr>
            <a:xfrm>
              <a:off x="4501276" y="3178051"/>
              <a:ext cx="180723" cy="138934"/>
            </a:xfrm>
            <a:custGeom>
              <a:rect b="b" l="l" r="r" t="t"/>
              <a:pathLst>
                <a:path extrusionOk="0" h="1815" w="2361">
                  <a:moveTo>
                    <a:pt x="177" y="1"/>
                  </a:moveTo>
                  <a:cubicBezTo>
                    <a:pt x="78" y="1"/>
                    <a:pt x="1" y="82"/>
                    <a:pt x="1" y="177"/>
                  </a:cubicBezTo>
                  <a:lnTo>
                    <a:pt x="1" y="1640"/>
                  </a:lnTo>
                  <a:cubicBezTo>
                    <a:pt x="1" y="1738"/>
                    <a:pt x="78" y="1815"/>
                    <a:pt x="177" y="1815"/>
                  </a:cubicBezTo>
                  <a:lnTo>
                    <a:pt x="1594" y="1815"/>
                  </a:lnTo>
                  <a:cubicBezTo>
                    <a:pt x="1648" y="1815"/>
                    <a:pt x="1698" y="1792"/>
                    <a:pt x="1730" y="1752"/>
                  </a:cubicBezTo>
                  <a:lnTo>
                    <a:pt x="2312" y="1021"/>
                  </a:lnTo>
                  <a:cubicBezTo>
                    <a:pt x="2361" y="953"/>
                    <a:pt x="2361" y="863"/>
                    <a:pt x="2312" y="800"/>
                  </a:cubicBezTo>
                  <a:lnTo>
                    <a:pt x="1730" y="69"/>
                  </a:lnTo>
                  <a:cubicBezTo>
                    <a:pt x="1698" y="28"/>
                    <a:pt x="1648" y="1"/>
                    <a:pt x="1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7" name="Google Shape;1727;p91"/>
          <p:cNvSpPr txBox="1"/>
          <p:nvPr>
            <p:ph idx="4" type="subTitle"/>
          </p:nvPr>
        </p:nvSpPr>
        <p:spPr>
          <a:xfrm>
            <a:off x="6203000" y="3364550"/>
            <a:ext cx="23817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Взаємодія з ігровою прессою. </a:t>
            </a:r>
            <a:br>
              <a:rPr lang="en" sz="1600">
                <a:latin typeface="Oswald Light"/>
                <a:ea typeface="Oswald Light"/>
                <a:cs typeface="Oswald Light"/>
                <a:sym typeface="Oswald Light"/>
              </a:rPr>
            </a:b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Демо-версії, та закриті покази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grpSp>
        <p:nvGrpSpPr>
          <p:cNvPr id="1728" name="Google Shape;1728;p91"/>
          <p:cNvGrpSpPr/>
          <p:nvPr/>
        </p:nvGrpSpPr>
        <p:grpSpPr>
          <a:xfrm>
            <a:off x="7185400" y="3015560"/>
            <a:ext cx="342434" cy="342905"/>
            <a:chOff x="1625837" y="1677610"/>
            <a:chExt cx="342434" cy="342905"/>
          </a:xfrm>
        </p:grpSpPr>
        <p:sp>
          <p:nvSpPr>
            <p:cNvPr id="1729" name="Google Shape;1729;p91"/>
            <p:cNvSpPr/>
            <p:nvPr/>
          </p:nvSpPr>
          <p:spPr>
            <a:xfrm>
              <a:off x="1625837" y="1677610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91"/>
            <p:cNvSpPr/>
            <p:nvPr/>
          </p:nvSpPr>
          <p:spPr>
            <a:xfrm>
              <a:off x="1625837" y="1822128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91"/>
            <p:cNvSpPr/>
            <p:nvPr/>
          </p:nvSpPr>
          <p:spPr>
            <a:xfrm>
              <a:off x="1709922" y="1762171"/>
              <a:ext cx="174263" cy="173782"/>
            </a:xfrm>
            <a:custGeom>
              <a:rect b="b" l="l" r="r" t="t"/>
              <a:pathLst>
                <a:path extrusionOk="0" h="1455" w="1459">
                  <a:moveTo>
                    <a:pt x="1021" y="439"/>
                  </a:moveTo>
                  <a:lnTo>
                    <a:pt x="1021" y="1017"/>
                  </a:lnTo>
                  <a:lnTo>
                    <a:pt x="444" y="1017"/>
                  </a:lnTo>
                  <a:lnTo>
                    <a:pt x="444" y="439"/>
                  </a:lnTo>
                  <a:close/>
                  <a:moveTo>
                    <a:pt x="222" y="1"/>
                  </a:moveTo>
                  <a:cubicBezTo>
                    <a:pt x="101" y="1"/>
                    <a:pt x="1" y="100"/>
                    <a:pt x="1" y="217"/>
                  </a:cubicBezTo>
                  <a:lnTo>
                    <a:pt x="1" y="1238"/>
                  </a:lnTo>
                  <a:cubicBezTo>
                    <a:pt x="1" y="1355"/>
                    <a:pt x="101" y="1454"/>
                    <a:pt x="222" y="1454"/>
                  </a:cubicBezTo>
                  <a:lnTo>
                    <a:pt x="1238" y="1454"/>
                  </a:lnTo>
                  <a:cubicBezTo>
                    <a:pt x="1359" y="1454"/>
                    <a:pt x="1459" y="1355"/>
                    <a:pt x="1459" y="1238"/>
                  </a:cubicBezTo>
                  <a:lnTo>
                    <a:pt x="1459" y="217"/>
                  </a:lnTo>
                  <a:cubicBezTo>
                    <a:pt x="1459" y="100"/>
                    <a:pt x="1359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92"/>
          <p:cNvGrpSpPr/>
          <p:nvPr/>
        </p:nvGrpSpPr>
        <p:grpSpPr>
          <a:xfrm>
            <a:off x="-1115885" y="-1327341"/>
            <a:ext cx="10835817" cy="7361836"/>
            <a:chOff x="-2354410" y="-1327341"/>
            <a:chExt cx="10835817" cy="7361836"/>
          </a:xfrm>
        </p:grpSpPr>
        <p:sp>
          <p:nvSpPr>
            <p:cNvPr id="1737" name="Google Shape;1737;p92"/>
            <p:cNvSpPr/>
            <p:nvPr/>
          </p:nvSpPr>
          <p:spPr>
            <a:xfrm rot="-1528096">
              <a:off x="5544546" y="3013188"/>
              <a:ext cx="2496710" cy="2611382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92"/>
            <p:cNvSpPr/>
            <p:nvPr/>
          </p:nvSpPr>
          <p:spPr>
            <a:xfrm rot="-1236723">
              <a:off x="-2116626" y="-589399"/>
              <a:ext cx="4589808" cy="2185503"/>
            </a:xfrm>
            <a:custGeom>
              <a:rect b="b" l="l" r="r" t="t"/>
              <a:pathLst>
                <a:path extrusionOk="0" h="70199" w="147426">
                  <a:moveTo>
                    <a:pt x="10785" y="1"/>
                  </a:moveTo>
                  <a:lnTo>
                    <a:pt x="1" y="12836"/>
                  </a:lnTo>
                  <a:lnTo>
                    <a:pt x="1" y="46342"/>
                  </a:lnTo>
                  <a:lnTo>
                    <a:pt x="133677" y="70027"/>
                  </a:lnTo>
                  <a:cubicBezTo>
                    <a:pt x="134325" y="70141"/>
                    <a:pt x="134974" y="70198"/>
                    <a:pt x="135619" y="70198"/>
                  </a:cubicBezTo>
                  <a:cubicBezTo>
                    <a:pt x="136144" y="70198"/>
                    <a:pt x="136671" y="70159"/>
                    <a:pt x="137192" y="70084"/>
                  </a:cubicBezTo>
                  <a:cubicBezTo>
                    <a:pt x="139859" y="69705"/>
                    <a:pt x="142342" y="68359"/>
                    <a:pt x="144128" y="66232"/>
                  </a:cubicBezTo>
                  <a:cubicBezTo>
                    <a:pt x="146687" y="63190"/>
                    <a:pt x="147426" y="59020"/>
                    <a:pt x="146071" y="55287"/>
                  </a:cubicBezTo>
                  <a:lnTo>
                    <a:pt x="125996" y="1"/>
                  </a:lnTo>
                  <a:lnTo>
                    <a:pt x="102340" y="1"/>
                  </a:lnTo>
                  <a:lnTo>
                    <a:pt x="118596" y="44769"/>
                  </a:lnTo>
                  <a:lnTo>
                    <a:pt x="17289" y="26822"/>
                  </a:lnTo>
                  <a:lnTo>
                    <a:pt x="39832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92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47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0" name="Google Shape;1740;p92"/>
          <p:cNvSpPr txBox="1"/>
          <p:nvPr>
            <p:ph type="title"/>
          </p:nvPr>
        </p:nvSpPr>
        <p:spPr>
          <a:xfrm flipH="1">
            <a:off x="4334525" y="1723200"/>
            <a:ext cx="40842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Oswald"/>
                <a:ea typeface="Oswald"/>
                <a:cs typeface="Oswald"/>
                <a:sym typeface="Oswald"/>
              </a:rPr>
              <a:t>Створення PR-стратегії на прикладі </a:t>
            </a:r>
            <a:endParaRPr sz="3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"Aquilon Studio"</a:t>
            </a:r>
            <a:endParaRPr sz="3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1" name="Google Shape;1741;p92"/>
          <p:cNvSpPr txBox="1"/>
          <p:nvPr>
            <p:ph idx="1" type="subTitle"/>
          </p:nvPr>
        </p:nvSpPr>
        <p:spPr>
          <a:xfrm flipH="1">
            <a:off x="237462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92"/>
          <p:cNvSpPr txBox="1"/>
          <p:nvPr>
            <p:ph idx="2" type="title"/>
          </p:nvPr>
        </p:nvSpPr>
        <p:spPr>
          <a:xfrm flipH="1">
            <a:off x="4088226" y="952800"/>
            <a:ext cx="43305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Розділ 3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3" name="Google Shape;1743;p92"/>
          <p:cNvSpPr/>
          <p:nvPr/>
        </p:nvSpPr>
        <p:spPr>
          <a:xfrm>
            <a:off x="3847567" y="4061536"/>
            <a:ext cx="708055" cy="134873"/>
          </a:xfrm>
          <a:custGeom>
            <a:rect b="b" l="l" r="r" t="t"/>
            <a:pathLst>
              <a:path extrusionOk="0" h="3931" w="20637">
                <a:moveTo>
                  <a:pt x="20636" y="3931"/>
                </a:move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4" name="Google Shape;1744;p92"/>
          <p:cNvPicPr preferRelativeResize="0"/>
          <p:nvPr/>
        </p:nvPicPr>
        <p:blipFill rotWithShape="1">
          <a:blip r:embed="rId3">
            <a:alphaModFix/>
          </a:blip>
          <a:srcRect b="0" l="24651" r="24646" t="16548"/>
          <a:stretch/>
        </p:blipFill>
        <p:spPr>
          <a:xfrm>
            <a:off x="862575" y="1613350"/>
            <a:ext cx="3812827" cy="35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93"/>
          <p:cNvSpPr txBox="1"/>
          <p:nvPr>
            <p:ph type="ctrTitle"/>
          </p:nvPr>
        </p:nvSpPr>
        <p:spPr>
          <a:xfrm>
            <a:off x="939300" y="338798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Загальна інформація про студію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50" name="Google Shape;175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51" y="1362314"/>
            <a:ext cx="7689702" cy="28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94"/>
          <p:cNvSpPr txBox="1"/>
          <p:nvPr>
            <p:ph idx="1" type="body"/>
          </p:nvPr>
        </p:nvSpPr>
        <p:spPr>
          <a:xfrm>
            <a:off x="720150" y="999300"/>
            <a:ext cx="7703700" cy="3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"Aquilon Studio"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- це невелика українська інді-студія, заснована 2021 року в Маріуполі. Тоді ж, у 2021 році почалося розроблення проекту "Beyond the void". Але через повномасштабне вторгнення Російської федерації в Україну та окупацію Маріуполя, процес розроблення було перервано доти, доки всі члени команди не покинули окуповані території.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На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даному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 етапі колектив студії складається з 5 осіб. Команда працює над проектом повністю віддалено, через те, що всі її члени проживають у різних країнах.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Склад студії: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Дунець Данило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- арт-директор,  і композитор. 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Булгаков Данило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- сценарист, художник з оточення, PR-менеджер.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Юлія Швед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- художник з оточення.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Людмила Незнахіна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- художниця з персонажів, аніматорка.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Гончаров Олександр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- програміст.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56" name="Google Shape;1756;p94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Загальна інформація про студію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95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Проект “Deleted from life”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62" name="Google Shape;176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50" y="938273"/>
            <a:ext cx="6934093" cy="390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96"/>
          <p:cNvSpPr txBox="1"/>
          <p:nvPr>
            <p:ph idx="1" type="body"/>
          </p:nvPr>
        </p:nvSpPr>
        <p:spPr>
          <a:xfrm>
            <a:off x="720150" y="938275"/>
            <a:ext cx="7703700" cy="3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Ідея проекту "Deleted from life" була досить очевидна для всіх членів студії і напрошувалася сама собою. З огляду на те, що 4 з 5 членів нашої студії є корінними жителями Маріуполя, і всі пройшли через жах війни та окупації, для нас ця історія стала персональною трагедією, своєрідним гештальтом, який потрібно було закрити. 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Метою нового проекту було не просто показати війну та її жахи. Наше завдання було зафіксувати цей трагічний етап у житті рідного міста з документальною точністю, щоб донести це до вітчизняного та іноземного гравця. Ми, як творці, були переконані, що наша гра - це ще один інструмент для надання розголосу тому, що сталося в Маріуполі. 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Гра розповідає одночасно кілька історій. Кожен із головних героїв перебуває в різних частинах міста, що дає можливість гравцеві побачити загальну ситуацію, що склалася в місті. Головними героями гри виступають: діти, які залишилися без опіки дорослих у розпал бойових дій, лікарі однієї з міських лікарень, які до останнього боролися за життя пацієнтів, а також волонтери, які намагаються допомогти оточуючим.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68" name="Google Shape;1768;p96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Проект “Deleted from life”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97"/>
          <p:cNvSpPr txBox="1"/>
          <p:nvPr>
            <p:ph type="title"/>
          </p:nvPr>
        </p:nvSpPr>
        <p:spPr>
          <a:xfrm>
            <a:off x="725275" y="1560900"/>
            <a:ext cx="45333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Передрелізний </a:t>
            </a:r>
            <a:r>
              <a:rPr lang="en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етап</a:t>
            </a:r>
            <a:endParaRPr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74" name="Google Shape;1774;p97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5" name="Google Shape;1775;p97"/>
          <p:cNvGrpSpPr/>
          <p:nvPr/>
        </p:nvGrpSpPr>
        <p:grpSpPr>
          <a:xfrm rot="1637668">
            <a:off x="5430477" y="2476920"/>
            <a:ext cx="2842312" cy="1976906"/>
            <a:chOff x="164875" y="299500"/>
            <a:chExt cx="7355425" cy="5115900"/>
          </a:xfrm>
        </p:grpSpPr>
        <p:sp>
          <p:nvSpPr>
            <p:cNvPr id="1776" name="Google Shape;1776;p97"/>
            <p:cNvSpPr/>
            <p:nvPr/>
          </p:nvSpPr>
          <p:spPr>
            <a:xfrm>
              <a:off x="1356375" y="670525"/>
              <a:ext cx="3923175" cy="2683600"/>
            </a:xfrm>
            <a:custGeom>
              <a:rect b="b" l="l" r="r" t="t"/>
              <a:pathLst>
                <a:path extrusionOk="0" h="107344" w="156927">
                  <a:moveTo>
                    <a:pt x="139314" y="0"/>
                  </a:moveTo>
                  <a:lnTo>
                    <a:pt x="0" y="32997"/>
                  </a:lnTo>
                  <a:lnTo>
                    <a:pt x="17612" y="107344"/>
                  </a:lnTo>
                  <a:lnTo>
                    <a:pt x="156926" y="74340"/>
                  </a:lnTo>
                  <a:lnTo>
                    <a:pt x="13931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97"/>
            <p:cNvSpPr/>
            <p:nvPr/>
          </p:nvSpPr>
          <p:spPr>
            <a:xfrm>
              <a:off x="2364775" y="803500"/>
              <a:ext cx="1913000" cy="453100"/>
            </a:xfrm>
            <a:custGeom>
              <a:rect b="b" l="l" r="r" t="t"/>
              <a:pathLst>
                <a:path extrusionOk="0" h="18124" w="76520">
                  <a:moveTo>
                    <a:pt x="76520" y="1"/>
                  </a:moveTo>
                  <a:lnTo>
                    <a:pt x="0" y="18124"/>
                  </a:lnTo>
                  <a:lnTo>
                    <a:pt x="0" y="1812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97"/>
            <p:cNvSpPr/>
            <p:nvPr/>
          </p:nvSpPr>
          <p:spPr>
            <a:xfrm>
              <a:off x="2364775" y="803500"/>
              <a:ext cx="1961200" cy="1505475"/>
            </a:xfrm>
            <a:custGeom>
              <a:rect b="b" l="l" r="r" t="t"/>
              <a:pathLst>
                <a:path extrusionOk="0" h="60219" w="78448">
                  <a:moveTo>
                    <a:pt x="76520" y="1"/>
                  </a:moveTo>
                  <a:lnTo>
                    <a:pt x="0" y="18124"/>
                  </a:lnTo>
                  <a:cubicBezTo>
                    <a:pt x="4070" y="21085"/>
                    <a:pt x="8229" y="24308"/>
                    <a:pt x="12410" y="27817"/>
                  </a:cubicBezTo>
                  <a:cubicBezTo>
                    <a:pt x="31268" y="43618"/>
                    <a:pt x="49295" y="59605"/>
                    <a:pt x="75104" y="60219"/>
                  </a:cubicBezTo>
                  <a:cubicBezTo>
                    <a:pt x="72440" y="56122"/>
                    <a:pt x="70427" y="51505"/>
                    <a:pt x="69234" y="46484"/>
                  </a:cubicBezTo>
                  <a:cubicBezTo>
                    <a:pt x="65911" y="32439"/>
                    <a:pt x="69778" y="18374"/>
                    <a:pt x="78447" y="8154"/>
                  </a:cubicBezTo>
                  <a:lnTo>
                    <a:pt x="7652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97"/>
            <p:cNvSpPr/>
            <p:nvPr/>
          </p:nvSpPr>
          <p:spPr>
            <a:xfrm>
              <a:off x="803575" y="1149050"/>
              <a:ext cx="985550" cy="419075"/>
            </a:xfrm>
            <a:custGeom>
              <a:rect b="b" l="l" r="r" t="t"/>
              <a:pathLst>
                <a:path extrusionOk="0" h="16763" w="39422">
                  <a:moveTo>
                    <a:pt x="34870" y="1"/>
                  </a:moveTo>
                  <a:cubicBezTo>
                    <a:pt x="34588" y="1"/>
                    <a:pt x="34301" y="33"/>
                    <a:pt x="34015" y="101"/>
                  </a:cubicBezTo>
                  <a:lnTo>
                    <a:pt x="3211" y="7401"/>
                  </a:lnTo>
                  <a:cubicBezTo>
                    <a:pt x="1225" y="7870"/>
                    <a:pt x="0" y="9857"/>
                    <a:pt x="469" y="11838"/>
                  </a:cubicBezTo>
                  <a:lnTo>
                    <a:pt x="964" y="13925"/>
                  </a:lnTo>
                  <a:cubicBezTo>
                    <a:pt x="1365" y="15621"/>
                    <a:pt x="2878" y="16763"/>
                    <a:pt x="4551" y="16763"/>
                  </a:cubicBezTo>
                  <a:cubicBezTo>
                    <a:pt x="4833" y="16763"/>
                    <a:pt x="5119" y="16731"/>
                    <a:pt x="5406" y="16663"/>
                  </a:cubicBezTo>
                  <a:lnTo>
                    <a:pt x="36209" y="9367"/>
                  </a:lnTo>
                  <a:cubicBezTo>
                    <a:pt x="38195" y="8898"/>
                    <a:pt x="39421" y="6907"/>
                    <a:pt x="38952" y="4926"/>
                  </a:cubicBezTo>
                  <a:lnTo>
                    <a:pt x="38456" y="2844"/>
                  </a:lnTo>
                  <a:cubicBezTo>
                    <a:pt x="38056" y="1143"/>
                    <a:pt x="36543" y="1"/>
                    <a:pt x="348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97"/>
            <p:cNvSpPr/>
            <p:nvPr/>
          </p:nvSpPr>
          <p:spPr>
            <a:xfrm>
              <a:off x="4303200" y="299500"/>
              <a:ext cx="1004175" cy="455775"/>
            </a:xfrm>
            <a:custGeom>
              <a:rect b="b" l="l" r="r" t="t"/>
              <a:pathLst>
                <a:path extrusionOk="0" h="18231" w="40167">
                  <a:moveTo>
                    <a:pt x="37918" y="1"/>
                  </a:moveTo>
                  <a:cubicBezTo>
                    <a:pt x="37911" y="1"/>
                    <a:pt x="37904" y="2"/>
                    <a:pt x="37898" y="3"/>
                  </a:cubicBezTo>
                  <a:lnTo>
                    <a:pt x="75" y="8962"/>
                  </a:lnTo>
                  <a:cubicBezTo>
                    <a:pt x="32" y="8972"/>
                    <a:pt x="0" y="9019"/>
                    <a:pt x="11" y="9063"/>
                  </a:cubicBezTo>
                  <a:lnTo>
                    <a:pt x="2168" y="18164"/>
                  </a:lnTo>
                  <a:cubicBezTo>
                    <a:pt x="2177" y="18205"/>
                    <a:pt x="2213" y="18231"/>
                    <a:pt x="2250" y="18231"/>
                  </a:cubicBezTo>
                  <a:cubicBezTo>
                    <a:pt x="2257" y="18231"/>
                    <a:pt x="2263" y="18230"/>
                    <a:pt x="2269" y="18228"/>
                  </a:cubicBezTo>
                  <a:lnTo>
                    <a:pt x="40091" y="9270"/>
                  </a:lnTo>
                  <a:cubicBezTo>
                    <a:pt x="40140" y="9260"/>
                    <a:pt x="40166" y="9211"/>
                    <a:pt x="40155" y="9169"/>
                  </a:cubicBezTo>
                  <a:lnTo>
                    <a:pt x="37999" y="67"/>
                  </a:lnTo>
                  <a:cubicBezTo>
                    <a:pt x="37990" y="26"/>
                    <a:pt x="37957" y="1"/>
                    <a:pt x="379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97"/>
            <p:cNvSpPr/>
            <p:nvPr/>
          </p:nvSpPr>
          <p:spPr>
            <a:xfrm>
              <a:off x="761775" y="1209225"/>
              <a:ext cx="1231050" cy="767875"/>
            </a:xfrm>
            <a:custGeom>
              <a:rect b="b" l="l" r="r" t="t"/>
              <a:pathLst>
                <a:path extrusionOk="0" h="30715" w="49242">
                  <a:moveTo>
                    <a:pt x="40517" y="1"/>
                  </a:moveTo>
                  <a:cubicBezTo>
                    <a:pt x="40103" y="1"/>
                    <a:pt x="39681" y="49"/>
                    <a:pt x="39260" y="149"/>
                  </a:cubicBezTo>
                  <a:lnTo>
                    <a:pt x="4713" y="8329"/>
                  </a:lnTo>
                  <a:cubicBezTo>
                    <a:pt x="1800" y="9021"/>
                    <a:pt x="0" y="11940"/>
                    <a:pt x="687" y="14853"/>
                  </a:cubicBezTo>
                  <a:lnTo>
                    <a:pt x="3462" y="26543"/>
                  </a:lnTo>
                  <a:cubicBezTo>
                    <a:pt x="4049" y="29037"/>
                    <a:pt x="6274" y="30715"/>
                    <a:pt x="8730" y="30715"/>
                  </a:cubicBezTo>
                  <a:cubicBezTo>
                    <a:pt x="9143" y="30715"/>
                    <a:pt x="9562" y="30668"/>
                    <a:pt x="9980" y="30569"/>
                  </a:cubicBezTo>
                  <a:lnTo>
                    <a:pt x="44528" y="22382"/>
                  </a:lnTo>
                  <a:cubicBezTo>
                    <a:pt x="47441" y="21696"/>
                    <a:pt x="49241" y="18778"/>
                    <a:pt x="48549" y="15864"/>
                  </a:cubicBezTo>
                  <a:lnTo>
                    <a:pt x="45779" y="4169"/>
                  </a:lnTo>
                  <a:cubicBezTo>
                    <a:pt x="45192" y="1678"/>
                    <a:pt x="42968" y="1"/>
                    <a:pt x="4051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97"/>
            <p:cNvSpPr/>
            <p:nvPr/>
          </p:nvSpPr>
          <p:spPr>
            <a:xfrm>
              <a:off x="4235175" y="356200"/>
              <a:ext cx="1258325" cy="821825"/>
            </a:xfrm>
            <a:custGeom>
              <a:rect b="b" l="l" r="r" t="t"/>
              <a:pathLst>
                <a:path extrusionOk="0" h="32873" w="50333">
                  <a:moveTo>
                    <a:pt x="44986" y="1"/>
                  </a:moveTo>
                  <a:cubicBezTo>
                    <a:pt x="44977" y="1"/>
                    <a:pt x="44968" y="2"/>
                    <a:pt x="44959" y="4"/>
                  </a:cubicBezTo>
                  <a:lnTo>
                    <a:pt x="106" y="10629"/>
                  </a:lnTo>
                  <a:cubicBezTo>
                    <a:pt x="42" y="10644"/>
                    <a:pt x="0" y="10714"/>
                    <a:pt x="16" y="10777"/>
                  </a:cubicBezTo>
                  <a:lnTo>
                    <a:pt x="5229" y="32778"/>
                  </a:lnTo>
                  <a:cubicBezTo>
                    <a:pt x="5243" y="32833"/>
                    <a:pt x="5293" y="32872"/>
                    <a:pt x="5347" y="32872"/>
                  </a:cubicBezTo>
                  <a:cubicBezTo>
                    <a:pt x="5356" y="32872"/>
                    <a:pt x="5365" y="32871"/>
                    <a:pt x="5374" y="32869"/>
                  </a:cubicBezTo>
                  <a:lnTo>
                    <a:pt x="50225" y="22244"/>
                  </a:lnTo>
                  <a:cubicBezTo>
                    <a:pt x="50289" y="22228"/>
                    <a:pt x="50333" y="22159"/>
                    <a:pt x="50316" y="22095"/>
                  </a:cubicBezTo>
                  <a:lnTo>
                    <a:pt x="45108" y="100"/>
                  </a:lnTo>
                  <a:cubicBezTo>
                    <a:pt x="45094" y="40"/>
                    <a:pt x="45041" y="1"/>
                    <a:pt x="4498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97"/>
            <p:cNvSpPr/>
            <p:nvPr/>
          </p:nvSpPr>
          <p:spPr>
            <a:xfrm>
              <a:off x="4320100" y="945500"/>
              <a:ext cx="3200200" cy="3120850"/>
            </a:xfrm>
            <a:custGeom>
              <a:rect b="b" l="l" r="r" t="t"/>
              <a:pathLst>
                <a:path extrusionOk="0" h="124834" w="128008">
                  <a:moveTo>
                    <a:pt x="36869" y="1"/>
                  </a:moveTo>
                  <a:cubicBezTo>
                    <a:pt x="28665" y="1"/>
                    <a:pt x="20445" y="3011"/>
                    <a:pt x="14007" y="9084"/>
                  </a:cubicBezTo>
                  <a:cubicBezTo>
                    <a:pt x="618" y="21711"/>
                    <a:pt x="1" y="42805"/>
                    <a:pt x="12627" y="56194"/>
                  </a:cubicBezTo>
                  <a:lnTo>
                    <a:pt x="67509" y="114377"/>
                  </a:lnTo>
                  <a:cubicBezTo>
                    <a:pt x="74066" y="121327"/>
                    <a:pt x="82902" y="124834"/>
                    <a:pt x="91757" y="124834"/>
                  </a:cubicBezTo>
                  <a:cubicBezTo>
                    <a:pt x="99960" y="124834"/>
                    <a:pt x="108180" y="121823"/>
                    <a:pt x="114619" y="115751"/>
                  </a:cubicBezTo>
                  <a:cubicBezTo>
                    <a:pt x="128008" y="103124"/>
                    <a:pt x="122699" y="85842"/>
                    <a:pt x="110072" y="72453"/>
                  </a:cubicBezTo>
                  <a:lnTo>
                    <a:pt x="61118" y="10458"/>
                  </a:lnTo>
                  <a:cubicBezTo>
                    <a:pt x="54560" y="3508"/>
                    <a:pt x="45724" y="1"/>
                    <a:pt x="368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97"/>
            <p:cNvSpPr/>
            <p:nvPr/>
          </p:nvSpPr>
          <p:spPr>
            <a:xfrm>
              <a:off x="6123350" y="3906750"/>
              <a:ext cx="316800" cy="141325"/>
            </a:xfrm>
            <a:custGeom>
              <a:rect b="b" l="l" r="r" t="t"/>
              <a:pathLst>
                <a:path extrusionOk="0" h="5653" w="12672">
                  <a:moveTo>
                    <a:pt x="0" y="1"/>
                  </a:moveTo>
                  <a:lnTo>
                    <a:pt x="0" y="1"/>
                  </a:lnTo>
                  <a:cubicBezTo>
                    <a:pt x="3851" y="2813"/>
                    <a:pt x="8176" y="4700"/>
                    <a:pt x="12671" y="5652"/>
                  </a:cubicBezTo>
                  <a:cubicBezTo>
                    <a:pt x="8182" y="4700"/>
                    <a:pt x="3851" y="2813"/>
                    <a:pt x="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97"/>
            <p:cNvSpPr/>
            <p:nvPr/>
          </p:nvSpPr>
          <p:spPr>
            <a:xfrm>
              <a:off x="5061025" y="2796900"/>
              <a:ext cx="2371950" cy="1269375"/>
            </a:xfrm>
            <a:custGeom>
              <a:rect b="b" l="l" r="r" t="t"/>
              <a:pathLst>
                <a:path extrusionOk="0" h="50775" w="94878">
                  <a:moveTo>
                    <a:pt x="9203" y="0"/>
                  </a:moveTo>
                  <a:cubicBezTo>
                    <a:pt x="7398" y="224"/>
                    <a:pt x="5598" y="336"/>
                    <a:pt x="3814" y="336"/>
                  </a:cubicBezTo>
                  <a:cubicBezTo>
                    <a:pt x="2536" y="336"/>
                    <a:pt x="1263" y="277"/>
                    <a:pt x="0" y="166"/>
                  </a:cubicBezTo>
                  <a:lnTo>
                    <a:pt x="0" y="166"/>
                  </a:lnTo>
                  <a:lnTo>
                    <a:pt x="37872" y="40321"/>
                  </a:lnTo>
                  <a:cubicBezTo>
                    <a:pt x="39310" y="41839"/>
                    <a:pt x="40849" y="43197"/>
                    <a:pt x="42478" y="44384"/>
                  </a:cubicBezTo>
                  <a:cubicBezTo>
                    <a:pt x="46333" y="47202"/>
                    <a:pt x="50669" y="49093"/>
                    <a:pt x="55164" y="50046"/>
                  </a:cubicBezTo>
                  <a:cubicBezTo>
                    <a:pt x="57453" y="50536"/>
                    <a:pt x="59786" y="50775"/>
                    <a:pt x="62119" y="50775"/>
                  </a:cubicBezTo>
                  <a:cubicBezTo>
                    <a:pt x="70326" y="50775"/>
                    <a:pt x="78543" y="47766"/>
                    <a:pt x="84982" y="41695"/>
                  </a:cubicBezTo>
                  <a:cubicBezTo>
                    <a:pt x="85759" y="40960"/>
                    <a:pt x="86474" y="40215"/>
                    <a:pt x="87128" y="39448"/>
                  </a:cubicBezTo>
                  <a:lnTo>
                    <a:pt x="87133" y="39448"/>
                  </a:lnTo>
                  <a:cubicBezTo>
                    <a:pt x="87133" y="39443"/>
                    <a:pt x="87139" y="39438"/>
                    <a:pt x="87139" y="39431"/>
                  </a:cubicBezTo>
                  <a:cubicBezTo>
                    <a:pt x="94878" y="30388"/>
                    <a:pt x="94067" y="19381"/>
                    <a:pt x="88433" y="9188"/>
                  </a:cubicBezTo>
                  <a:lnTo>
                    <a:pt x="88433" y="9188"/>
                  </a:lnTo>
                  <a:cubicBezTo>
                    <a:pt x="77446" y="11158"/>
                    <a:pt x="65677" y="15018"/>
                    <a:pt x="52800" y="16686"/>
                  </a:cubicBezTo>
                  <a:cubicBezTo>
                    <a:pt x="51254" y="16883"/>
                    <a:pt x="49710" y="16979"/>
                    <a:pt x="48176" y="16979"/>
                  </a:cubicBezTo>
                  <a:cubicBezTo>
                    <a:pt x="33574" y="16979"/>
                    <a:pt x="19504" y="8410"/>
                    <a:pt x="920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97"/>
            <p:cNvSpPr/>
            <p:nvPr/>
          </p:nvSpPr>
          <p:spPr>
            <a:xfrm>
              <a:off x="3956750" y="622775"/>
              <a:ext cx="2401100" cy="2182525"/>
            </a:xfrm>
            <a:custGeom>
              <a:rect b="b" l="l" r="r" t="t"/>
              <a:pathLst>
                <a:path extrusionOk="0" h="87301" w="96044">
                  <a:moveTo>
                    <a:pt x="48058" y="1"/>
                  </a:moveTo>
                  <a:cubicBezTo>
                    <a:pt x="44728" y="1"/>
                    <a:pt x="41344" y="384"/>
                    <a:pt x="37962" y="1186"/>
                  </a:cubicBezTo>
                  <a:cubicBezTo>
                    <a:pt x="14508" y="6740"/>
                    <a:pt x="1" y="30258"/>
                    <a:pt x="5555" y="53713"/>
                  </a:cubicBezTo>
                  <a:cubicBezTo>
                    <a:pt x="10309" y="73779"/>
                    <a:pt x="28216" y="87300"/>
                    <a:pt x="47981" y="87300"/>
                  </a:cubicBezTo>
                  <a:cubicBezTo>
                    <a:pt x="51314" y="87300"/>
                    <a:pt x="54699" y="86916"/>
                    <a:pt x="58083" y="86114"/>
                  </a:cubicBezTo>
                  <a:cubicBezTo>
                    <a:pt x="81537" y="80559"/>
                    <a:pt x="96044" y="57046"/>
                    <a:pt x="90489" y="33592"/>
                  </a:cubicBezTo>
                  <a:cubicBezTo>
                    <a:pt x="85735" y="13520"/>
                    <a:pt x="67825" y="1"/>
                    <a:pt x="480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97"/>
            <p:cNvSpPr/>
            <p:nvPr/>
          </p:nvSpPr>
          <p:spPr>
            <a:xfrm>
              <a:off x="3958225" y="622775"/>
              <a:ext cx="2331725" cy="1985400"/>
            </a:xfrm>
            <a:custGeom>
              <a:rect b="b" l="l" r="r" t="t"/>
              <a:pathLst>
                <a:path extrusionOk="0" h="79416" w="93269">
                  <a:moveTo>
                    <a:pt x="47997" y="0"/>
                  </a:moveTo>
                  <a:cubicBezTo>
                    <a:pt x="44667" y="0"/>
                    <a:pt x="41284" y="384"/>
                    <a:pt x="37903" y="1186"/>
                  </a:cubicBezTo>
                  <a:cubicBezTo>
                    <a:pt x="14497" y="6729"/>
                    <a:pt x="0" y="30168"/>
                    <a:pt x="5470" y="53573"/>
                  </a:cubicBezTo>
                  <a:cubicBezTo>
                    <a:pt x="12477" y="69296"/>
                    <a:pt x="28179" y="79415"/>
                    <a:pt x="45277" y="79415"/>
                  </a:cubicBezTo>
                  <a:cubicBezTo>
                    <a:pt x="48605" y="79415"/>
                    <a:pt x="51986" y="79032"/>
                    <a:pt x="55366" y="78231"/>
                  </a:cubicBezTo>
                  <a:cubicBezTo>
                    <a:pt x="78772" y="72688"/>
                    <a:pt x="93269" y="49249"/>
                    <a:pt x="87800" y="25844"/>
                  </a:cubicBezTo>
                  <a:cubicBezTo>
                    <a:pt x="80792" y="10122"/>
                    <a:pt x="65092" y="0"/>
                    <a:pt x="47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97"/>
            <p:cNvSpPr/>
            <p:nvPr/>
          </p:nvSpPr>
          <p:spPr>
            <a:xfrm>
              <a:off x="4778650" y="949000"/>
              <a:ext cx="486775" cy="442500"/>
            </a:xfrm>
            <a:custGeom>
              <a:rect b="b" l="l" r="r" t="t"/>
              <a:pathLst>
                <a:path extrusionOk="0" h="17700" w="19471">
                  <a:moveTo>
                    <a:pt x="9749" y="0"/>
                  </a:moveTo>
                  <a:cubicBezTo>
                    <a:pt x="9072" y="0"/>
                    <a:pt x="8384" y="79"/>
                    <a:pt x="7696" y="242"/>
                  </a:cubicBezTo>
                  <a:cubicBezTo>
                    <a:pt x="2940" y="1365"/>
                    <a:pt x="0" y="6132"/>
                    <a:pt x="1124" y="10888"/>
                  </a:cubicBezTo>
                  <a:cubicBezTo>
                    <a:pt x="2090" y="14959"/>
                    <a:pt x="5722" y="17699"/>
                    <a:pt x="9731" y="17699"/>
                  </a:cubicBezTo>
                  <a:cubicBezTo>
                    <a:pt x="10405" y="17699"/>
                    <a:pt x="11090" y="17622"/>
                    <a:pt x="11774" y="17460"/>
                  </a:cubicBezTo>
                  <a:cubicBezTo>
                    <a:pt x="16530" y="16330"/>
                    <a:pt x="19470" y="11564"/>
                    <a:pt x="18342" y="6808"/>
                  </a:cubicBezTo>
                  <a:cubicBezTo>
                    <a:pt x="17381" y="2740"/>
                    <a:pt x="13754" y="0"/>
                    <a:pt x="974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97"/>
            <p:cNvSpPr/>
            <p:nvPr/>
          </p:nvSpPr>
          <p:spPr>
            <a:xfrm>
              <a:off x="4985275" y="182140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0" y="0"/>
                  </a:moveTo>
                  <a:cubicBezTo>
                    <a:pt x="9065" y="0"/>
                    <a:pt x="8380" y="78"/>
                    <a:pt x="7695" y="240"/>
                  </a:cubicBezTo>
                  <a:cubicBezTo>
                    <a:pt x="2941" y="1368"/>
                    <a:pt x="1" y="6134"/>
                    <a:pt x="1130" y="10890"/>
                  </a:cubicBezTo>
                  <a:cubicBezTo>
                    <a:pt x="2091" y="14959"/>
                    <a:pt x="5718" y="17699"/>
                    <a:pt x="9724" y="17699"/>
                  </a:cubicBezTo>
                  <a:cubicBezTo>
                    <a:pt x="10401" y="17699"/>
                    <a:pt x="11088" y="17621"/>
                    <a:pt x="11775" y="17458"/>
                  </a:cubicBezTo>
                  <a:cubicBezTo>
                    <a:pt x="16531" y="16333"/>
                    <a:pt x="19471" y="11567"/>
                    <a:pt x="18348" y="6811"/>
                  </a:cubicBezTo>
                  <a:cubicBezTo>
                    <a:pt x="17380" y="2740"/>
                    <a:pt x="13749" y="0"/>
                    <a:pt x="974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97"/>
            <p:cNvSpPr/>
            <p:nvPr/>
          </p:nvSpPr>
          <p:spPr>
            <a:xfrm>
              <a:off x="4445775" y="1488525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39" y="1"/>
                  </a:moveTo>
                  <a:cubicBezTo>
                    <a:pt x="9065" y="1"/>
                    <a:pt x="8380" y="78"/>
                    <a:pt x="7696" y="240"/>
                  </a:cubicBezTo>
                  <a:cubicBezTo>
                    <a:pt x="2940" y="1369"/>
                    <a:pt x="1" y="6136"/>
                    <a:pt x="1124" y="10891"/>
                  </a:cubicBezTo>
                  <a:cubicBezTo>
                    <a:pt x="2086" y="14956"/>
                    <a:pt x="5719" y="17699"/>
                    <a:pt x="9724" y="17699"/>
                  </a:cubicBezTo>
                  <a:cubicBezTo>
                    <a:pt x="10399" y="17699"/>
                    <a:pt x="11085" y="17621"/>
                    <a:pt x="11771" y="17458"/>
                  </a:cubicBezTo>
                  <a:cubicBezTo>
                    <a:pt x="16526" y="16335"/>
                    <a:pt x="19472" y="11562"/>
                    <a:pt x="18342" y="6812"/>
                  </a:cubicBezTo>
                  <a:cubicBezTo>
                    <a:pt x="17380" y="2741"/>
                    <a:pt x="13746" y="1"/>
                    <a:pt x="973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97"/>
            <p:cNvSpPr/>
            <p:nvPr/>
          </p:nvSpPr>
          <p:spPr>
            <a:xfrm>
              <a:off x="5318125" y="128185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8" y="0"/>
                  </a:moveTo>
                  <a:cubicBezTo>
                    <a:pt x="9073" y="0"/>
                    <a:pt x="8387" y="78"/>
                    <a:pt x="7701" y="241"/>
                  </a:cubicBezTo>
                  <a:cubicBezTo>
                    <a:pt x="2945" y="1366"/>
                    <a:pt x="0" y="6132"/>
                    <a:pt x="1130" y="10888"/>
                  </a:cubicBezTo>
                  <a:cubicBezTo>
                    <a:pt x="2092" y="14958"/>
                    <a:pt x="5727" y="17699"/>
                    <a:pt x="9733" y="17699"/>
                  </a:cubicBezTo>
                  <a:cubicBezTo>
                    <a:pt x="10407" y="17699"/>
                    <a:pt x="11092" y="17621"/>
                    <a:pt x="11776" y="17459"/>
                  </a:cubicBezTo>
                  <a:cubicBezTo>
                    <a:pt x="16532" y="16331"/>
                    <a:pt x="19472" y="11564"/>
                    <a:pt x="18347" y="6808"/>
                  </a:cubicBezTo>
                  <a:cubicBezTo>
                    <a:pt x="17386" y="2743"/>
                    <a:pt x="13753" y="0"/>
                    <a:pt x="974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97"/>
            <p:cNvSpPr/>
            <p:nvPr/>
          </p:nvSpPr>
          <p:spPr>
            <a:xfrm>
              <a:off x="4922175" y="948900"/>
              <a:ext cx="100000" cy="23875"/>
            </a:xfrm>
            <a:custGeom>
              <a:rect b="b" l="l" r="r" t="t"/>
              <a:pathLst>
                <a:path extrusionOk="0" h="955" w="4000">
                  <a:moveTo>
                    <a:pt x="4000" y="1"/>
                  </a:moveTo>
                  <a:cubicBezTo>
                    <a:pt x="3324" y="1"/>
                    <a:pt x="2641" y="81"/>
                    <a:pt x="1955" y="241"/>
                  </a:cubicBezTo>
                  <a:cubicBezTo>
                    <a:pt x="1273" y="404"/>
                    <a:pt x="630" y="640"/>
                    <a:pt x="27" y="941"/>
                  </a:cubicBezTo>
                  <a:lnTo>
                    <a:pt x="27" y="941"/>
                  </a:lnTo>
                  <a:cubicBezTo>
                    <a:pt x="630" y="640"/>
                    <a:pt x="1273" y="404"/>
                    <a:pt x="1955" y="246"/>
                  </a:cubicBezTo>
                  <a:cubicBezTo>
                    <a:pt x="2641" y="81"/>
                    <a:pt x="3329" y="1"/>
                    <a:pt x="4000" y="1"/>
                  </a:cubicBezTo>
                  <a:close/>
                  <a:moveTo>
                    <a:pt x="11" y="949"/>
                  </a:moveTo>
                  <a:cubicBezTo>
                    <a:pt x="6" y="949"/>
                    <a:pt x="6" y="954"/>
                    <a:pt x="1" y="954"/>
                  </a:cubicBezTo>
                  <a:cubicBezTo>
                    <a:pt x="6" y="954"/>
                    <a:pt x="6" y="954"/>
                    <a:pt x="11" y="94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97"/>
            <p:cNvSpPr/>
            <p:nvPr/>
          </p:nvSpPr>
          <p:spPr>
            <a:xfrm>
              <a:off x="4814975" y="948900"/>
              <a:ext cx="429150" cy="278575"/>
            </a:xfrm>
            <a:custGeom>
              <a:rect b="b" l="l" r="r" t="t"/>
              <a:pathLst>
                <a:path extrusionOk="0" h="11143" w="17166">
                  <a:moveTo>
                    <a:pt x="8288" y="1"/>
                  </a:moveTo>
                  <a:cubicBezTo>
                    <a:pt x="7617" y="1"/>
                    <a:pt x="6929" y="81"/>
                    <a:pt x="6243" y="246"/>
                  </a:cubicBezTo>
                  <a:cubicBezTo>
                    <a:pt x="5555" y="406"/>
                    <a:pt x="4906" y="645"/>
                    <a:pt x="4299" y="949"/>
                  </a:cubicBezTo>
                  <a:cubicBezTo>
                    <a:pt x="4294" y="949"/>
                    <a:pt x="4294" y="954"/>
                    <a:pt x="4289" y="954"/>
                  </a:cubicBezTo>
                  <a:cubicBezTo>
                    <a:pt x="4282" y="959"/>
                    <a:pt x="4277" y="959"/>
                    <a:pt x="4272" y="964"/>
                  </a:cubicBezTo>
                  <a:cubicBezTo>
                    <a:pt x="2275" y="1977"/>
                    <a:pt x="767" y="3702"/>
                    <a:pt x="0" y="5742"/>
                  </a:cubicBezTo>
                  <a:cubicBezTo>
                    <a:pt x="2775" y="9107"/>
                    <a:pt x="6956" y="11142"/>
                    <a:pt x="11414" y="11142"/>
                  </a:cubicBezTo>
                  <a:cubicBezTo>
                    <a:pt x="12543" y="11142"/>
                    <a:pt x="13688" y="11014"/>
                    <a:pt x="14833" y="10742"/>
                  </a:cubicBezTo>
                  <a:cubicBezTo>
                    <a:pt x="15594" y="10562"/>
                    <a:pt x="16324" y="10306"/>
                    <a:pt x="17027" y="10019"/>
                  </a:cubicBezTo>
                  <a:cubicBezTo>
                    <a:pt x="17166" y="8974"/>
                    <a:pt x="17149" y="7898"/>
                    <a:pt x="16889" y="6812"/>
                  </a:cubicBezTo>
                  <a:cubicBezTo>
                    <a:pt x="16825" y="6536"/>
                    <a:pt x="16751" y="6269"/>
                    <a:pt x="16660" y="6008"/>
                  </a:cubicBezTo>
                  <a:cubicBezTo>
                    <a:pt x="15749" y="3324"/>
                    <a:pt x="13645" y="1321"/>
                    <a:pt x="11088" y="464"/>
                  </a:cubicBezTo>
                  <a:cubicBezTo>
                    <a:pt x="10200" y="160"/>
                    <a:pt x="9257" y="1"/>
                    <a:pt x="8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97"/>
            <p:cNvSpPr/>
            <p:nvPr/>
          </p:nvSpPr>
          <p:spPr>
            <a:xfrm>
              <a:off x="5498275" y="1281900"/>
              <a:ext cx="278700" cy="170725"/>
            </a:xfrm>
            <a:custGeom>
              <a:rect b="b" l="l" r="r" t="t"/>
              <a:pathLst>
                <a:path extrusionOk="0" h="6829" w="11148">
                  <a:moveTo>
                    <a:pt x="11147" y="6828"/>
                  </a:moveTo>
                  <a:lnTo>
                    <a:pt x="11147" y="6828"/>
                  </a:lnTo>
                  <a:lnTo>
                    <a:pt x="11147" y="6828"/>
                  </a:lnTo>
                  <a:close/>
                  <a:moveTo>
                    <a:pt x="2540" y="0"/>
                  </a:moveTo>
                  <a:cubicBezTo>
                    <a:pt x="1864" y="0"/>
                    <a:pt x="1178" y="74"/>
                    <a:pt x="495" y="239"/>
                  </a:cubicBezTo>
                  <a:cubicBezTo>
                    <a:pt x="325" y="278"/>
                    <a:pt x="160" y="325"/>
                    <a:pt x="0" y="373"/>
                  </a:cubicBezTo>
                  <a:cubicBezTo>
                    <a:pt x="160" y="325"/>
                    <a:pt x="325" y="278"/>
                    <a:pt x="495" y="239"/>
                  </a:cubicBezTo>
                  <a:cubicBezTo>
                    <a:pt x="1178" y="74"/>
                    <a:pt x="1864" y="0"/>
                    <a:pt x="2540" y="0"/>
                  </a:cubicBezTo>
                  <a:cubicBezTo>
                    <a:pt x="3275" y="0"/>
                    <a:pt x="3995" y="91"/>
                    <a:pt x="4693" y="266"/>
                  </a:cubicBezTo>
                  <a:cubicBezTo>
                    <a:pt x="3995" y="91"/>
                    <a:pt x="3275" y="0"/>
                    <a:pt x="254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97"/>
            <p:cNvSpPr/>
            <p:nvPr/>
          </p:nvSpPr>
          <p:spPr>
            <a:xfrm>
              <a:off x="5358600" y="1281900"/>
              <a:ext cx="426625" cy="291975"/>
            </a:xfrm>
            <a:custGeom>
              <a:rect b="b" l="l" r="r" t="t"/>
              <a:pathLst>
                <a:path extrusionOk="0" h="11679" w="17065">
                  <a:moveTo>
                    <a:pt x="8127" y="0"/>
                  </a:moveTo>
                  <a:cubicBezTo>
                    <a:pt x="7451" y="0"/>
                    <a:pt x="6765" y="74"/>
                    <a:pt x="6082" y="239"/>
                  </a:cubicBezTo>
                  <a:cubicBezTo>
                    <a:pt x="5912" y="278"/>
                    <a:pt x="5747" y="325"/>
                    <a:pt x="5587" y="373"/>
                  </a:cubicBezTo>
                  <a:cubicBezTo>
                    <a:pt x="2983" y="1151"/>
                    <a:pt x="1001" y="3046"/>
                    <a:pt x="1" y="5400"/>
                  </a:cubicBezTo>
                  <a:cubicBezTo>
                    <a:pt x="2749" y="9289"/>
                    <a:pt x="7254" y="11679"/>
                    <a:pt x="12095" y="11679"/>
                  </a:cubicBezTo>
                  <a:cubicBezTo>
                    <a:pt x="13224" y="11679"/>
                    <a:pt x="14370" y="11551"/>
                    <a:pt x="15514" y="11280"/>
                  </a:cubicBezTo>
                  <a:cubicBezTo>
                    <a:pt x="15914" y="11184"/>
                    <a:pt x="16297" y="11066"/>
                    <a:pt x="16675" y="10939"/>
                  </a:cubicBezTo>
                  <a:cubicBezTo>
                    <a:pt x="17000" y="9629"/>
                    <a:pt x="17064" y="8234"/>
                    <a:pt x="16734" y="6828"/>
                  </a:cubicBezTo>
                  <a:cubicBezTo>
                    <a:pt x="16728" y="6817"/>
                    <a:pt x="16728" y="6811"/>
                    <a:pt x="16728" y="6806"/>
                  </a:cubicBezTo>
                  <a:cubicBezTo>
                    <a:pt x="15941" y="3483"/>
                    <a:pt x="13373" y="1050"/>
                    <a:pt x="10280" y="266"/>
                  </a:cubicBezTo>
                  <a:cubicBezTo>
                    <a:pt x="9582" y="91"/>
                    <a:pt x="8862" y="0"/>
                    <a:pt x="8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97"/>
            <p:cNvSpPr/>
            <p:nvPr/>
          </p:nvSpPr>
          <p:spPr>
            <a:xfrm>
              <a:off x="4689300" y="1488550"/>
              <a:ext cx="78850" cy="14650"/>
            </a:xfrm>
            <a:custGeom>
              <a:rect b="b" l="l" r="r" t="t"/>
              <a:pathLst>
                <a:path extrusionOk="0" h="586" w="3154">
                  <a:moveTo>
                    <a:pt x="0" y="0"/>
                  </a:moveTo>
                  <a:cubicBezTo>
                    <a:pt x="1097" y="0"/>
                    <a:pt x="2163" y="207"/>
                    <a:pt x="3154" y="585"/>
                  </a:cubicBezTo>
                  <a:cubicBezTo>
                    <a:pt x="2163" y="202"/>
                    <a:pt x="1097" y="0"/>
                    <a:pt x="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97"/>
            <p:cNvSpPr/>
            <p:nvPr/>
          </p:nvSpPr>
          <p:spPr>
            <a:xfrm>
              <a:off x="4516625" y="1488550"/>
              <a:ext cx="396000" cy="278950"/>
            </a:xfrm>
            <a:custGeom>
              <a:rect b="b" l="l" r="r" t="t"/>
              <a:pathLst>
                <a:path extrusionOk="0" h="11158" w="15840">
                  <a:moveTo>
                    <a:pt x="6907" y="0"/>
                  </a:moveTo>
                  <a:cubicBezTo>
                    <a:pt x="6231" y="0"/>
                    <a:pt x="5544" y="79"/>
                    <a:pt x="4862" y="239"/>
                  </a:cubicBezTo>
                  <a:cubicBezTo>
                    <a:pt x="4766" y="261"/>
                    <a:pt x="4676" y="288"/>
                    <a:pt x="4585" y="308"/>
                  </a:cubicBezTo>
                  <a:cubicBezTo>
                    <a:pt x="2700" y="824"/>
                    <a:pt x="1140" y="1938"/>
                    <a:pt x="0" y="3371"/>
                  </a:cubicBezTo>
                  <a:cubicBezTo>
                    <a:pt x="2567" y="8142"/>
                    <a:pt x="7583" y="11157"/>
                    <a:pt x="13016" y="11157"/>
                  </a:cubicBezTo>
                  <a:cubicBezTo>
                    <a:pt x="13826" y="11157"/>
                    <a:pt x="14635" y="11088"/>
                    <a:pt x="15456" y="10954"/>
                  </a:cubicBezTo>
                  <a:cubicBezTo>
                    <a:pt x="15764" y="9697"/>
                    <a:pt x="15839" y="8366"/>
                    <a:pt x="15557" y="7023"/>
                  </a:cubicBezTo>
                  <a:cubicBezTo>
                    <a:pt x="15540" y="6949"/>
                    <a:pt x="15525" y="6880"/>
                    <a:pt x="15508" y="6811"/>
                  </a:cubicBezTo>
                  <a:cubicBezTo>
                    <a:pt x="15141" y="5256"/>
                    <a:pt x="14385" y="3898"/>
                    <a:pt x="13372" y="2812"/>
                  </a:cubicBezTo>
                  <a:cubicBezTo>
                    <a:pt x="12452" y="1827"/>
                    <a:pt x="11317" y="1065"/>
                    <a:pt x="10061" y="585"/>
                  </a:cubicBezTo>
                  <a:cubicBezTo>
                    <a:pt x="9070" y="207"/>
                    <a:pt x="8004" y="0"/>
                    <a:pt x="6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97"/>
            <p:cNvSpPr/>
            <p:nvPr/>
          </p:nvSpPr>
          <p:spPr>
            <a:xfrm>
              <a:off x="5177275" y="1821500"/>
              <a:ext cx="266700" cy="170600"/>
            </a:xfrm>
            <a:custGeom>
              <a:rect b="b" l="l" r="r" t="t"/>
              <a:pathLst>
                <a:path extrusionOk="0" h="6824" w="10668">
                  <a:moveTo>
                    <a:pt x="10668" y="6823"/>
                  </a:moveTo>
                  <a:lnTo>
                    <a:pt x="10668" y="6823"/>
                  </a:lnTo>
                  <a:lnTo>
                    <a:pt x="10668" y="6823"/>
                  </a:lnTo>
                  <a:close/>
                  <a:moveTo>
                    <a:pt x="5" y="241"/>
                  </a:moveTo>
                  <a:lnTo>
                    <a:pt x="0" y="241"/>
                  </a:lnTo>
                  <a:lnTo>
                    <a:pt x="5" y="241"/>
                  </a:lnTo>
                  <a:close/>
                  <a:moveTo>
                    <a:pt x="1763" y="0"/>
                  </a:moveTo>
                  <a:cubicBezTo>
                    <a:pt x="1198" y="22"/>
                    <a:pt x="629" y="96"/>
                    <a:pt x="59" y="230"/>
                  </a:cubicBezTo>
                  <a:cubicBezTo>
                    <a:pt x="629" y="96"/>
                    <a:pt x="1198" y="22"/>
                    <a:pt x="1763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97"/>
            <p:cNvSpPr/>
            <p:nvPr/>
          </p:nvSpPr>
          <p:spPr>
            <a:xfrm>
              <a:off x="5036675" y="1821375"/>
              <a:ext cx="415175" cy="282300"/>
            </a:xfrm>
            <a:custGeom>
              <a:rect b="b" l="l" r="r" t="t"/>
              <a:pathLst>
                <a:path extrusionOk="0" h="11292" w="16607">
                  <a:moveTo>
                    <a:pt x="7691" y="0"/>
                  </a:moveTo>
                  <a:cubicBezTo>
                    <a:pt x="7589" y="0"/>
                    <a:pt x="7488" y="5"/>
                    <a:pt x="7387" y="5"/>
                  </a:cubicBezTo>
                  <a:cubicBezTo>
                    <a:pt x="6822" y="27"/>
                    <a:pt x="6253" y="101"/>
                    <a:pt x="5683" y="235"/>
                  </a:cubicBezTo>
                  <a:cubicBezTo>
                    <a:pt x="5666" y="235"/>
                    <a:pt x="5656" y="241"/>
                    <a:pt x="5639" y="241"/>
                  </a:cubicBezTo>
                  <a:cubicBezTo>
                    <a:pt x="5634" y="246"/>
                    <a:pt x="5629" y="246"/>
                    <a:pt x="5629" y="246"/>
                  </a:cubicBezTo>
                  <a:lnTo>
                    <a:pt x="5624" y="246"/>
                  </a:lnTo>
                  <a:cubicBezTo>
                    <a:pt x="3137" y="843"/>
                    <a:pt x="1166" y="2445"/>
                    <a:pt x="0" y="4511"/>
                  </a:cubicBezTo>
                  <a:cubicBezTo>
                    <a:pt x="2706" y="8692"/>
                    <a:pt x="7382" y="11292"/>
                    <a:pt x="12420" y="11292"/>
                  </a:cubicBezTo>
                  <a:cubicBezTo>
                    <a:pt x="13549" y="11292"/>
                    <a:pt x="14694" y="11157"/>
                    <a:pt x="15839" y="10886"/>
                  </a:cubicBezTo>
                  <a:cubicBezTo>
                    <a:pt x="15993" y="10849"/>
                    <a:pt x="16137" y="10796"/>
                    <a:pt x="16292" y="10759"/>
                  </a:cubicBezTo>
                  <a:cubicBezTo>
                    <a:pt x="16568" y="9496"/>
                    <a:pt x="16606" y="8170"/>
                    <a:pt x="16292" y="6828"/>
                  </a:cubicBezTo>
                  <a:lnTo>
                    <a:pt x="16292" y="6812"/>
                  </a:lnTo>
                  <a:cubicBezTo>
                    <a:pt x="15328" y="2743"/>
                    <a:pt x="11695" y="0"/>
                    <a:pt x="7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97"/>
            <p:cNvSpPr/>
            <p:nvPr/>
          </p:nvSpPr>
          <p:spPr>
            <a:xfrm>
              <a:off x="4224100" y="2688400"/>
              <a:ext cx="382800" cy="91600"/>
            </a:xfrm>
            <a:custGeom>
              <a:rect b="b" l="l" r="r" t="t"/>
              <a:pathLst>
                <a:path extrusionOk="0" h="3664" w="15312">
                  <a:moveTo>
                    <a:pt x="15307" y="1"/>
                  </a:moveTo>
                  <a:lnTo>
                    <a:pt x="1" y="3627"/>
                  </a:lnTo>
                  <a:cubicBezTo>
                    <a:pt x="528" y="3654"/>
                    <a:pt x="1055" y="3664"/>
                    <a:pt x="1587" y="3664"/>
                  </a:cubicBezTo>
                  <a:cubicBezTo>
                    <a:pt x="4170" y="3664"/>
                    <a:pt x="6796" y="3366"/>
                    <a:pt x="9422" y="2742"/>
                  </a:cubicBezTo>
                  <a:cubicBezTo>
                    <a:pt x="11478" y="2258"/>
                    <a:pt x="13432" y="1572"/>
                    <a:pt x="15302" y="746"/>
                  </a:cubicBezTo>
                  <a:cubicBezTo>
                    <a:pt x="15312" y="501"/>
                    <a:pt x="15312" y="250"/>
                    <a:pt x="15307" y="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97"/>
            <p:cNvSpPr/>
            <p:nvPr/>
          </p:nvSpPr>
          <p:spPr>
            <a:xfrm>
              <a:off x="3902175" y="2343550"/>
              <a:ext cx="704600" cy="435525"/>
            </a:xfrm>
            <a:custGeom>
              <a:rect b="b" l="l" r="r" t="t"/>
              <a:pathLst>
                <a:path extrusionOk="0" h="17421" w="28184">
                  <a:moveTo>
                    <a:pt x="14161" y="1"/>
                  </a:moveTo>
                  <a:cubicBezTo>
                    <a:pt x="13090" y="1"/>
                    <a:pt x="11999" y="124"/>
                    <a:pt x="10912" y="384"/>
                  </a:cubicBezTo>
                  <a:cubicBezTo>
                    <a:pt x="4373" y="1933"/>
                    <a:pt x="0" y="7819"/>
                    <a:pt x="107" y="14268"/>
                  </a:cubicBezTo>
                  <a:cubicBezTo>
                    <a:pt x="4069" y="16111"/>
                    <a:pt x="8399" y="17207"/>
                    <a:pt x="12878" y="17421"/>
                  </a:cubicBezTo>
                  <a:lnTo>
                    <a:pt x="28184" y="13795"/>
                  </a:lnTo>
                  <a:cubicBezTo>
                    <a:pt x="28179" y="13347"/>
                    <a:pt x="28152" y="12900"/>
                    <a:pt x="28103" y="12446"/>
                  </a:cubicBezTo>
                  <a:cubicBezTo>
                    <a:pt x="22804" y="9337"/>
                    <a:pt x="18161" y="5108"/>
                    <a:pt x="14550" y="6"/>
                  </a:cubicBezTo>
                  <a:cubicBezTo>
                    <a:pt x="14422" y="1"/>
                    <a:pt x="14294" y="1"/>
                    <a:pt x="14161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97"/>
            <p:cNvSpPr/>
            <p:nvPr/>
          </p:nvSpPr>
          <p:spPr>
            <a:xfrm>
              <a:off x="4265900" y="2343700"/>
              <a:ext cx="338875" cy="311025"/>
            </a:xfrm>
            <a:custGeom>
              <a:rect b="b" l="l" r="r" t="t"/>
              <a:pathLst>
                <a:path extrusionOk="0" h="12441" w="13555">
                  <a:moveTo>
                    <a:pt x="1" y="0"/>
                  </a:moveTo>
                  <a:lnTo>
                    <a:pt x="1" y="0"/>
                  </a:lnTo>
                  <a:cubicBezTo>
                    <a:pt x="3612" y="5102"/>
                    <a:pt x="8255" y="9331"/>
                    <a:pt x="13554" y="12440"/>
                  </a:cubicBezTo>
                  <a:cubicBezTo>
                    <a:pt x="13490" y="11897"/>
                    <a:pt x="13400" y="11354"/>
                    <a:pt x="13272" y="10811"/>
                  </a:cubicBezTo>
                  <a:cubicBezTo>
                    <a:pt x="11770" y="4479"/>
                    <a:pt x="6210" y="176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97"/>
            <p:cNvSpPr/>
            <p:nvPr/>
          </p:nvSpPr>
          <p:spPr>
            <a:xfrm>
              <a:off x="164875" y="1833225"/>
              <a:ext cx="2258900" cy="3582175"/>
            </a:xfrm>
            <a:custGeom>
              <a:rect b="b" l="l" r="r" t="t"/>
              <a:pathLst>
                <a:path extrusionOk="0" h="143287" w="90356">
                  <a:moveTo>
                    <a:pt x="53133" y="1"/>
                  </a:moveTo>
                  <a:cubicBezTo>
                    <a:pt x="38793" y="1"/>
                    <a:pt x="25551" y="9331"/>
                    <a:pt x="21224" y="23774"/>
                  </a:cubicBezTo>
                  <a:lnTo>
                    <a:pt x="5284" y="101140"/>
                  </a:lnTo>
                  <a:cubicBezTo>
                    <a:pt x="0" y="118768"/>
                    <a:pt x="3011" y="136598"/>
                    <a:pt x="20638" y="141876"/>
                  </a:cubicBezTo>
                  <a:cubicBezTo>
                    <a:pt x="23828" y="142831"/>
                    <a:pt x="27048" y="143287"/>
                    <a:pt x="30216" y="143287"/>
                  </a:cubicBezTo>
                  <a:cubicBezTo>
                    <a:pt x="44557" y="143287"/>
                    <a:pt x="57801" y="133957"/>
                    <a:pt x="62125" y="119513"/>
                  </a:cubicBezTo>
                  <a:lnTo>
                    <a:pt x="85073" y="42893"/>
                  </a:lnTo>
                  <a:cubicBezTo>
                    <a:pt x="90356" y="25266"/>
                    <a:pt x="80344" y="6689"/>
                    <a:pt x="62711" y="1412"/>
                  </a:cubicBezTo>
                  <a:cubicBezTo>
                    <a:pt x="59521" y="456"/>
                    <a:pt x="56300" y="1"/>
                    <a:pt x="5313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97"/>
            <p:cNvSpPr/>
            <p:nvPr/>
          </p:nvSpPr>
          <p:spPr>
            <a:xfrm>
              <a:off x="677225" y="5379050"/>
              <a:ext cx="950" cy="275"/>
            </a:xfrm>
            <a:custGeom>
              <a:rect b="b" l="l" r="r" t="t"/>
              <a:pathLst>
                <a:path extrusionOk="0" h="11" w="38">
                  <a:moveTo>
                    <a:pt x="0" y="1"/>
                  </a:moveTo>
                  <a:lnTo>
                    <a:pt x="0" y="1"/>
                  </a:lnTo>
                  <a:cubicBezTo>
                    <a:pt x="6" y="1"/>
                    <a:pt x="6" y="1"/>
                    <a:pt x="11" y="6"/>
                  </a:cubicBezTo>
                  <a:cubicBezTo>
                    <a:pt x="11" y="1"/>
                    <a:pt x="6" y="1"/>
                    <a:pt x="0" y="1"/>
                  </a:cubicBezTo>
                  <a:close/>
                  <a:moveTo>
                    <a:pt x="27" y="6"/>
                  </a:moveTo>
                  <a:cubicBezTo>
                    <a:pt x="27" y="11"/>
                    <a:pt x="32" y="11"/>
                    <a:pt x="38" y="11"/>
                  </a:cubicBezTo>
                  <a:cubicBezTo>
                    <a:pt x="32" y="11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97"/>
            <p:cNvSpPr/>
            <p:nvPr/>
          </p:nvSpPr>
          <p:spPr>
            <a:xfrm>
              <a:off x="226675" y="3499225"/>
              <a:ext cx="1887275" cy="1916175"/>
            </a:xfrm>
            <a:custGeom>
              <a:rect b="b" l="l" r="r" t="t"/>
              <a:pathLst>
                <a:path extrusionOk="0" h="76647" w="75491">
                  <a:moveTo>
                    <a:pt x="75491" y="1"/>
                  </a:moveTo>
                  <a:lnTo>
                    <a:pt x="75491" y="1"/>
                  </a:lnTo>
                  <a:cubicBezTo>
                    <a:pt x="72908" y="1592"/>
                    <a:pt x="70134" y="2934"/>
                    <a:pt x="67188" y="3979"/>
                  </a:cubicBezTo>
                  <a:cubicBezTo>
                    <a:pt x="61187" y="17394"/>
                    <a:pt x="51154" y="33046"/>
                    <a:pt x="35708" y="38447"/>
                  </a:cubicBezTo>
                  <a:cubicBezTo>
                    <a:pt x="23455" y="42734"/>
                    <a:pt x="11205" y="44560"/>
                    <a:pt x="500" y="47729"/>
                  </a:cubicBezTo>
                  <a:cubicBezTo>
                    <a:pt x="0" y="60271"/>
                    <a:pt x="4937" y="71146"/>
                    <a:pt x="17900" y="75157"/>
                  </a:cubicBezTo>
                  <a:cubicBezTo>
                    <a:pt x="17905" y="75157"/>
                    <a:pt x="17910" y="75162"/>
                    <a:pt x="17915" y="75162"/>
                  </a:cubicBezTo>
                  <a:lnTo>
                    <a:pt x="17921" y="75162"/>
                  </a:lnTo>
                  <a:cubicBezTo>
                    <a:pt x="17937" y="75167"/>
                    <a:pt x="17953" y="75172"/>
                    <a:pt x="17974" y="75177"/>
                  </a:cubicBezTo>
                  <a:lnTo>
                    <a:pt x="17979" y="75177"/>
                  </a:lnTo>
                  <a:cubicBezTo>
                    <a:pt x="17985" y="75182"/>
                    <a:pt x="17990" y="75182"/>
                    <a:pt x="17996" y="75182"/>
                  </a:cubicBezTo>
                  <a:lnTo>
                    <a:pt x="18001" y="75189"/>
                  </a:lnTo>
                  <a:cubicBezTo>
                    <a:pt x="18011" y="75189"/>
                    <a:pt x="18017" y="75194"/>
                    <a:pt x="18022" y="75194"/>
                  </a:cubicBezTo>
                  <a:cubicBezTo>
                    <a:pt x="18028" y="75194"/>
                    <a:pt x="18028" y="75194"/>
                    <a:pt x="18033" y="75199"/>
                  </a:cubicBezTo>
                  <a:lnTo>
                    <a:pt x="18049" y="75199"/>
                  </a:lnTo>
                  <a:cubicBezTo>
                    <a:pt x="18049" y="75204"/>
                    <a:pt x="18054" y="75204"/>
                    <a:pt x="18060" y="75204"/>
                  </a:cubicBezTo>
                  <a:cubicBezTo>
                    <a:pt x="18060" y="75204"/>
                    <a:pt x="18065" y="75204"/>
                    <a:pt x="18070" y="75209"/>
                  </a:cubicBezTo>
                  <a:lnTo>
                    <a:pt x="18086" y="75209"/>
                  </a:lnTo>
                  <a:cubicBezTo>
                    <a:pt x="18086" y="75214"/>
                    <a:pt x="18091" y="75214"/>
                    <a:pt x="18091" y="75214"/>
                  </a:cubicBezTo>
                  <a:cubicBezTo>
                    <a:pt x="18102" y="75214"/>
                    <a:pt x="18107" y="75220"/>
                    <a:pt x="18113" y="75220"/>
                  </a:cubicBezTo>
                  <a:cubicBezTo>
                    <a:pt x="18118" y="75220"/>
                    <a:pt x="18118" y="75220"/>
                    <a:pt x="18123" y="75226"/>
                  </a:cubicBezTo>
                  <a:lnTo>
                    <a:pt x="18139" y="75226"/>
                  </a:lnTo>
                  <a:cubicBezTo>
                    <a:pt x="18139" y="75231"/>
                    <a:pt x="18139" y="75231"/>
                    <a:pt x="18145" y="75231"/>
                  </a:cubicBezTo>
                  <a:cubicBezTo>
                    <a:pt x="18150" y="75231"/>
                    <a:pt x="18160" y="75236"/>
                    <a:pt x="18166" y="75236"/>
                  </a:cubicBezTo>
                  <a:cubicBezTo>
                    <a:pt x="21356" y="76189"/>
                    <a:pt x="24578" y="76647"/>
                    <a:pt x="27742" y="76647"/>
                  </a:cubicBezTo>
                  <a:cubicBezTo>
                    <a:pt x="29280" y="76647"/>
                    <a:pt x="30804" y="76541"/>
                    <a:pt x="32306" y="76327"/>
                  </a:cubicBezTo>
                  <a:cubicBezTo>
                    <a:pt x="44773" y="74592"/>
                    <a:pt x="55711" y="65831"/>
                    <a:pt x="59610" y="53013"/>
                  </a:cubicBezTo>
                  <a:cubicBezTo>
                    <a:pt x="59621" y="52981"/>
                    <a:pt x="59632" y="52949"/>
                    <a:pt x="59642" y="52917"/>
                  </a:cubicBezTo>
                  <a:cubicBezTo>
                    <a:pt x="59642" y="52910"/>
                    <a:pt x="59647" y="52900"/>
                    <a:pt x="59647" y="52895"/>
                  </a:cubicBezTo>
                  <a:cubicBezTo>
                    <a:pt x="59647" y="52890"/>
                    <a:pt x="59653" y="52878"/>
                    <a:pt x="59653" y="52873"/>
                  </a:cubicBezTo>
                  <a:lnTo>
                    <a:pt x="7549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97"/>
            <p:cNvSpPr/>
            <p:nvPr/>
          </p:nvSpPr>
          <p:spPr>
            <a:xfrm>
              <a:off x="339700" y="1479550"/>
              <a:ext cx="2401100" cy="2182575"/>
            </a:xfrm>
            <a:custGeom>
              <a:rect b="b" l="l" r="r" t="t"/>
              <a:pathLst>
                <a:path extrusionOk="0" h="87303" w="96044">
                  <a:moveTo>
                    <a:pt x="48054" y="0"/>
                  </a:moveTo>
                  <a:cubicBezTo>
                    <a:pt x="44724" y="0"/>
                    <a:pt x="41342" y="384"/>
                    <a:pt x="37962" y="1184"/>
                  </a:cubicBezTo>
                  <a:cubicBezTo>
                    <a:pt x="14507" y="6744"/>
                    <a:pt x="0" y="30257"/>
                    <a:pt x="5555" y="53712"/>
                  </a:cubicBezTo>
                  <a:cubicBezTo>
                    <a:pt x="10309" y="73784"/>
                    <a:pt x="28219" y="87303"/>
                    <a:pt x="47986" y="87303"/>
                  </a:cubicBezTo>
                  <a:cubicBezTo>
                    <a:pt x="51317" y="87303"/>
                    <a:pt x="54700" y="86919"/>
                    <a:pt x="58082" y="86118"/>
                  </a:cubicBezTo>
                  <a:cubicBezTo>
                    <a:pt x="81531" y="80564"/>
                    <a:pt x="96044" y="57046"/>
                    <a:pt x="90489" y="33592"/>
                  </a:cubicBezTo>
                  <a:cubicBezTo>
                    <a:pt x="85730" y="13523"/>
                    <a:pt x="67821" y="0"/>
                    <a:pt x="4805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97"/>
            <p:cNvSpPr/>
            <p:nvPr/>
          </p:nvSpPr>
          <p:spPr>
            <a:xfrm>
              <a:off x="2778450" y="1954300"/>
              <a:ext cx="416475" cy="197600"/>
            </a:xfrm>
            <a:custGeom>
              <a:rect b="b" l="l" r="r" t="t"/>
              <a:pathLst>
                <a:path extrusionOk="0" h="7904" w="16659">
                  <a:moveTo>
                    <a:pt x="13722" y="0"/>
                  </a:moveTo>
                  <a:cubicBezTo>
                    <a:pt x="13517" y="0"/>
                    <a:pt x="13309" y="24"/>
                    <a:pt x="13102" y="73"/>
                  </a:cubicBezTo>
                  <a:lnTo>
                    <a:pt x="2323" y="2630"/>
                  </a:lnTo>
                  <a:cubicBezTo>
                    <a:pt x="890" y="2971"/>
                    <a:pt x="1" y="4409"/>
                    <a:pt x="342" y="5847"/>
                  </a:cubicBezTo>
                  <a:cubicBezTo>
                    <a:pt x="629" y="7079"/>
                    <a:pt x="1730" y="7904"/>
                    <a:pt x="2944" y="7904"/>
                  </a:cubicBezTo>
                  <a:cubicBezTo>
                    <a:pt x="3146" y="7904"/>
                    <a:pt x="3352" y="7881"/>
                    <a:pt x="3558" y="7833"/>
                  </a:cubicBezTo>
                  <a:lnTo>
                    <a:pt x="14338" y="5277"/>
                  </a:lnTo>
                  <a:cubicBezTo>
                    <a:pt x="15776" y="4935"/>
                    <a:pt x="16659" y="3497"/>
                    <a:pt x="16324" y="2060"/>
                  </a:cubicBezTo>
                  <a:cubicBezTo>
                    <a:pt x="16032" y="829"/>
                    <a:pt x="14933" y="0"/>
                    <a:pt x="1372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97"/>
            <p:cNvSpPr/>
            <p:nvPr/>
          </p:nvSpPr>
          <p:spPr>
            <a:xfrm>
              <a:off x="3399150" y="1807300"/>
              <a:ext cx="416650" cy="197525"/>
            </a:xfrm>
            <a:custGeom>
              <a:rect b="b" l="l" r="r" t="t"/>
              <a:pathLst>
                <a:path extrusionOk="0" h="7901" w="16666">
                  <a:moveTo>
                    <a:pt x="13727" y="1"/>
                  </a:moveTo>
                  <a:cubicBezTo>
                    <a:pt x="13522" y="1"/>
                    <a:pt x="13315" y="24"/>
                    <a:pt x="13107" y="74"/>
                  </a:cubicBezTo>
                  <a:lnTo>
                    <a:pt x="2328" y="2625"/>
                  </a:lnTo>
                  <a:cubicBezTo>
                    <a:pt x="890" y="2965"/>
                    <a:pt x="1" y="4409"/>
                    <a:pt x="342" y="5841"/>
                  </a:cubicBezTo>
                  <a:cubicBezTo>
                    <a:pt x="633" y="7072"/>
                    <a:pt x="1733" y="7901"/>
                    <a:pt x="2942" y="7901"/>
                  </a:cubicBezTo>
                  <a:cubicBezTo>
                    <a:pt x="3145" y="7901"/>
                    <a:pt x="3352" y="7877"/>
                    <a:pt x="3558" y="7828"/>
                  </a:cubicBezTo>
                  <a:lnTo>
                    <a:pt x="14343" y="5277"/>
                  </a:lnTo>
                  <a:cubicBezTo>
                    <a:pt x="15776" y="4936"/>
                    <a:pt x="16665" y="3493"/>
                    <a:pt x="16324" y="2055"/>
                  </a:cubicBezTo>
                  <a:cubicBezTo>
                    <a:pt x="16032" y="829"/>
                    <a:pt x="14937" y="1"/>
                    <a:pt x="137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97"/>
            <p:cNvSpPr/>
            <p:nvPr/>
          </p:nvSpPr>
          <p:spPr>
            <a:xfrm>
              <a:off x="2239225" y="2546300"/>
              <a:ext cx="1093275" cy="993725"/>
            </a:xfrm>
            <a:custGeom>
              <a:rect b="b" l="l" r="r" t="t"/>
              <a:pathLst>
                <a:path extrusionOk="0" h="39749" w="43731">
                  <a:moveTo>
                    <a:pt x="21882" y="0"/>
                  </a:moveTo>
                  <a:cubicBezTo>
                    <a:pt x="20365" y="0"/>
                    <a:pt x="18823" y="175"/>
                    <a:pt x="17283" y="540"/>
                  </a:cubicBezTo>
                  <a:cubicBezTo>
                    <a:pt x="6605" y="3070"/>
                    <a:pt x="1" y="13774"/>
                    <a:pt x="2530" y="24452"/>
                  </a:cubicBezTo>
                  <a:cubicBezTo>
                    <a:pt x="4695" y="33590"/>
                    <a:pt x="12848" y="39749"/>
                    <a:pt x="21848" y="39749"/>
                  </a:cubicBezTo>
                  <a:cubicBezTo>
                    <a:pt x="23364" y="39749"/>
                    <a:pt x="24904" y="39574"/>
                    <a:pt x="26443" y="39210"/>
                  </a:cubicBezTo>
                  <a:cubicBezTo>
                    <a:pt x="37121" y="36680"/>
                    <a:pt x="43730" y="25969"/>
                    <a:pt x="41199" y="15291"/>
                  </a:cubicBezTo>
                  <a:cubicBezTo>
                    <a:pt x="39035" y="6154"/>
                    <a:pt x="30881" y="0"/>
                    <a:pt x="218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97"/>
            <p:cNvSpPr/>
            <p:nvPr/>
          </p:nvSpPr>
          <p:spPr>
            <a:xfrm>
              <a:off x="2399425" y="2691775"/>
              <a:ext cx="772875" cy="702650"/>
            </a:xfrm>
            <a:custGeom>
              <a:rect b="b" l="l" r="r" t="t"/>
              <a:pathLst>
                <a:path extrusionOk="0" h="28106" w="30915">
                  <a:moveTo>
                    <a:pt x="15469" y="0"/>
                  </a:moveTo>
                  <a:cubicBezTo>
                    <a:pt x="14396" y="0"/>
                    <a:pt x="13306" y="124"/>
                    <a:pt x="12217" y="382"/>
                  </a:cubicBezTo>
                  <a:cubicBezTo>
                    <a:pt x="4670" y="2172"/>
                    <a:pt x="0" y="9745"/>
                    <a:pt x="1783" y="17291"/>
                  </a:cubicBezTo>
                  <a:cubicBezTo>
                    <a:pt x="3314" y="23753"/>
                    <a:pt x="9081" y="28105"/>
                    <a:pt x="15445" y="28105"/>
                  </a:cubicBezTo>
                  <a:cubicBezTo>
                    <a:pt x="16519" y="28105"/>
                    <a:pt x="17609" y="27981"/>
                    <a:pt x="18698" y="27723"/>
                  </a:cubicBezTo>
                  <a:cubicBezTo>
                    <a:pt x="26244" y="25934"/>
                    <a:pt x="30915" y="18367"/>
                    <a:pt x="29125" y="10814"/>
                  </a:cubicBezTo>
                  <a:cubicBezTo>
                    <a:pt x="27599" y="4353"/>
                    <a:pt x="21833" y="0"/>
                    <a:pt x="1546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97"/>
            <p:cNvSpPr/>
            <p:nvPr/>
          </p:nvSpPr>
          <p:spPr>
            <a:xfrm>
              <a:off x="3709375" y="2198000"/>
              <a:ext cx="1093125" cy="993750"/>
            </a:xfrm>
            <a:custGeom>
              <a:rect b="b" l="l" r="r" t="t"/>
              <a:pathLst>
                <a:path extrusionOk="0" h="39750" w="43725">
                  <a:moveTo>
                    <a:pt x="21879" y="0"/>
                  </a:moveTo>
                  <a:cubicBezTo>
                    <a:pt x="20362" y="0"/>
                    <a:pt x="18822" y="175"/>
                    <a:pt x="17282" y="540"/>
                  </a:cubicBezTo>
                  <a:cubicBezTo>
                    <a:pt x="6604" y="3070"/>
                    <a:pt x="0" y="13779"/>
                    <a:pt x="2524" y="24457"/>
                  </a:cubicBezTo>
                  <a:cubicBezTo>
                    <a:pt x="4690" y="33595"/>
                    <a:pt x="12846" y="39749"/>
                    <a:pt x="21845" y="39749"/>
                  </a:cubicBezTo>
                  <a:cubicBezTo>
                    <a:pt x="23362" y="39749"/>
                    <a:pt x="24903" y="39574"/>
                    <a:pt x="26443" y="39210"/>
                  </a:cubicBezTo>
                  <a:cubicBezTo>
                    <a:pt x="37120" y="36680"/>
                    <a:pt x="43725" y="25976"/>
                    <a:pt x="41195" y="15297"/>
                  </a:cubicBezTo>
                  <a:cubicBezTo>
                    <a:pt x="39029" y="6159"/>
                    <a:pt x="30877" y="0"/>
                    <a:pt x="2187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97"/>
            <p:cNvSpPr/>
            <p:nvPr/>
          </p:nvSpPr>
          <p:spPr>
            <a:xfrm>
              <a:off x="3869425" y="2343600"/>
              <a:ext cx="773025" cy="702675"/>
            </a:xfrm>
            <a:custGeom>
              <a:rect b="b" l="l" r="r" t="t"/>
              <a:pathLst>
                <a:path extrusionOk="0" h="28107" w="30921">
                  <a:moveTo>
                    <a:pt x="15472" y="1"/>
                  </a:moveTo>
                  <a:cubicBezTo>
                    <a:pt x="14400" y="1"/>
                    <a:pt x="13311" y="124"/>
                    <a:pt x="12222" y="382"/>
                  </a:cubicBezTo>
                  <a:cubicBezTo>
                    <a:pt x="4671" y="2172"/>
                    <a:pt x="0" y="9740"/>
                    <a:pt x="1790" y="17291"/>
                  </a:cubicBezTo>
                  <a:cubicBezTo>
                    <a:pt x="3321" y="23753"/>
                    <a:pt x="9084" y="28106"/>
                    <a:pt x="15447" y="28106"/>
                  </a:cubicBezTo>
                  <a:cubicBezTo>
                    <a:pt x="16520" y="28106"/>
                    <a:pt x="17609" y="27983"/>
                    <a:pt x="18699" y="27725"/>
                  </a:cubicBezTo>
                  <a:cubicBezTo>
                    <a:pt x="26250" y="25935"/>
                    <a:pt x="30920" y="18362"/>
                    <a:pt x="29131" y="10815"/>
                  </a:cubicBezTo>
                  <a:cubicBezTo>
                    <a:pt x="27600" y="4353"/>
                    <a:pt x="21833" y="1"/>
                    <a:pt x="154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97"/>
            <p:cNvSpPr/>
            <p:nvPr/>
          </p:nvSpPr>
          <p:spPr>
            <a:xfrm>
              <a:off x="2727200" y="2691850"/>
              <a:ext cx="400625" cy="271225"/>
            </a:xfrm>
            <a:custGeom>
              <a:rect b="b" l="l" r="r" t="t"/>
              <a:pathLst>
                <a:path extrusionOk="0" h="10849" w="16025">
                  <a:moveTo>
                    <a:pt x="16025" y="10843"/>
                  </a:moveTo>
                  <a:lnTo>
                    <a:pt x="16025" y="10849"/>
                  </a:lnTo>
                  <a:lnTo>
                    <a:pt x="16025" y="10843"/>
                  </a:lnTo>
                  <a:close/>
                  <a:moveTo>
                    <a:pt x="16014" y="10811"/>
                  </a:moveTo>
                  <a:lnTo>
                    <a:pt x="16014" y="10811"/>
                  </a:lnTo>
                  <a:cubicBezTo>
                    <a:pt x="16020" y="10817"/>
                    <a:pt x="16020" y="10828"/>
                    <a:pt x="16020" y="10833"/>
                  </a:cubicBezTo>
                  <a:cubicBezTo>
                    <a:pt x="16020" y="10828"/>
                    <a:pt x="16020" y="10817"/>
                    <a:pt x="16014" y="10811"/>
                  </a:cubicBezTo>
                  <a:lnTo>
                    <a:pt x="16014" y="10811"/>
                  </a:lnTo>
                  <a:close/>
                  <a:moveTo>
                    <a:pt x="2247" y="1"/>
                  </a:moveTo>
                  <a:cubicBezTo>
                    <a:pt x="1507" y="6"/>
                    <a:pt x="757" y="70"/>
                    <a:pt x="0" y="198"/>
                  </a:cubicBezTo>
                  <a:cubicBezTo>
                    <a:pt x="757" y="70"/>
                    <a:pt x="1507" y="6"/>
                    <a:pt x="2247" y="1"/>
                  </a:cubicBezTo>
                  <a:close/>
                  <a:moveTo>
                    <a:pt x="2360" y="1"/>
                  </a:moveTo>
                  <a:lnTo>
                    <a:pt x="2360" y="1"/>
                  </a:lnTo>
                  <a:cubicBezTo>
                    <a:pt x="2610" y="1"/>
                    <a:pt x="2860" y="6"/>
                    <a:pt x="3110" y="16"/>
                  </a:cubicBezTo>
                  <a:cubicBezTo>
                    <a:pt x="2860" y="6"/>
                    <a:pt x="2610" y="1"/>
                    <a:pt x="236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97"/>
            <p:cNvSpPr/>
            <p:nvPr/>
          </p:nvSpPr>
          <p:spPr>
            <a:xfrm>
              <a:off x="338500" y="1480250"/>
              <a:ext cx="2331600" cy="1985375"/>
            </a:xfrm>
            <a:custGeom>
              <a:rect b="b" l="l" r="r" t="t"/>
              <a:pathLst>
                <a:path extrusionOk="0" h="79415" w="93264">
                  <a:moveTo>
                    <a:pt x="47987" y="0"/>
                  </a:moveTo>
                  <a:cubicBezTo>
                    <a:pt x="44659" y="0"/>
                    <a:pt x="41278" y="383"/>
                    <a:pt x="37898" y="1183"/>
                  </a:cubicBezTo>
                  <a:cubicBezTo>
                    <a:pt x="14491" y="6728"/>
                    <a:pt x="1" y="30165"/>
                    <a:pt x="5465" y="53572"/>
                  </a:cubicBezTo>
                  <a:cubicBezTo>
                    <a:pt x="12472" y="69294"/>
                    <a:pt x="28171" y="79415"/>
                    <a:pt x="45266" y="79415"/>
                  </a:cubicBezTo>
                  <a:cubicBezTo>
                    <a:pt x="48596" y="79415"/>
                    <a:pt x="51979" y="79031"/>
                    <a:pt x="55361" y="78229"/>
                  </a:cubicBezTo>
                  <a:cubicBezTo>
                    <a:pt x="78773" y="72686"/>
                    <a:pt x="93263" y="49247"/>
                    <a:pt x="87799" y="25841"/>
                  </a:cubicBezTo>
                  <a:cubicBezTo>
                    <a:pt x="80791" y="10118"/>
                    <a:pt x="65085" y="0"/>
                    <a:pt x="47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97"/>
            <p:cNvSpPr/>
            <p:nvPr/>
          </p:nvSpPr>
          <p:spPr>
            <a:xfrm>
              <a:off x="899025" y="1927225"/>
              <a:ext cx="1319725" cy="1278450"/>
            </a:xfrm>
            <a:custGeom>
              <a:rect b="b" l="l" r="r" t="t"/>
              <a:pathLst>
                <a:path extrusionOk="0" h="51138" w="52789">
                  <a:moveTo>
                    <a:pt x="22299" y="1"/>
                  </a:moveTo>
                  <a:cubicBezTo>
                    <a:pt x="21670" y="1"/>
                    <a:pt x="21032" y="73"/>
                    <a:pt x="20393" y="225"/>
                  </a:cubicBezTo>
                  <a:cubicBezTo>
                    <a:pt x="15957" y="1274"/>
                    <a:pt x="13214" y="5721"/>
                    <a:pt x="14263" y="10157"/>
                  </a:cubicBezTo>
                  <a:lnTo>
                    <a:pt x="16463" y="19439"/>
                  </a:lnTo>
                  <a:lnTo>
                    <a:pt x="7174" y="21639"/>
                  </a:lnTo>
                  <a:cubicBezTo>
                    <a:pt x="2743" y="22693"/>
                    <a:pt x="0" y="27140"/>
                    <a:pt x="1050" y="31571"/>
                  </a:cubicBezTo>
                  <a:cubicBezTo>
                    <a:pt x="1948" y="35369"/>
                    <a:pt x="5335" y="37925"/>
                    <a:pt x="9075" y="37925"/>
                  </a:cubicBezTo>
                  <a:cubicBezTo>
                    <a:pt x="9704" y="37925"/>
                    <a:pt x="10343" y="37852"/>
                    <a:pt x="10982" y="37701"/>
                  </a:cubicBezTo>
                  <a:lnTo>
                    <a:pt x="20265" y="35502"/>
                  </a:lnTo>
                  <a:lnTo>
                    <a:pt x="22464" y="44789"/>
                  </a:lnTo>
                  <a:cubicBezTo>
                    <a:pt x="23366" y="48581"/>
                    <a:pt x="26755" y="51137"/>
                    <a:pt x="30490" y="51137"/>
                  </a:cubicBezTo>
                  <a:cubicBezTo>
                    <a:pt x="31119" y="51137"/>
                    <a:pt x="31758" y="51065"/>
                    <a:pt x="32396" y="50914"/>
                  </a:cubicBezTo>
                  <a:cubicBezTo>
                    <a:pt x="36833" y="49864"/>
                    <a:pt x="39576" y="45418"/>
                    <a:pt x="38526" y="40981"/>
                  </a:cubicBezTo>
                  <a:lnTo>
                    <a:pt x="36327" y="31699"/>
                  </a:lnTo>
                  <a:lnTo>
                    <a:pt x="45615" y="29499"/>
                  </a:lnTo>
                  <a:cubicBezTo>
                    <a:pt x="50046" y="28445"/>
                    <a:pt x="52788" y="23998"/>
                    <a:pt x="51740" y="19567"/>
                  </a:cubicBezTo>
                  <a:cubicBezTo>
                    <a:pt x="50842" y="15770"/>
                    <a:pt x="47455" y="13213"/>
                    <a:pt x="43716" y="13213"/>
                  </a:cubicBezTo>
                  <a:cubicBezTo>
                    <a:pt x="43086" y="13213"/>
                    <a:pt x="42447" y="13286"/>
                    <a:pt x="41807" y="13437"/>
                  </a:cubicBezTo>
                  <a:lnTo>
                    <a:pt x="32524" y="15637"/>
                  </a:lnTo>
                  <a:lnTo>
                    <a:pt x="30324" y="6348"/>
                  </a:lnTo>
                  <a:cubicBezTo>
                    <a:pt x="29422" y="2557"/>
                    <a:pt x="26034" y="1"/>
                    <a:pt x="22299" y="1"/>
                  </a:cubicBezTo>
                  <a:close/>
                </a:path>
              </a:pathLst>
            </a:custGeom>
            <a:gradFill>
              <a:gsLst>
                <a:gs pos="0">
                  <a:srgbClr val="6E3DCF"/>
                </a:gs>
                <a:gs pos="100000">
                  <a:srgbClr val="2EE6C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97"/>
            <p:cNvSpPr/>
            <p:nvPr/>
          </p:nvSpPr>
          <p:spPr>
            <a:xfrm>
              <a:off x="1097125" y="1927225"/>
              <a:ext cx="1121625" cy="868075"/>
            </a:xfrm>
            <a:custGeom>
              <a:rect b="b" l="l" r="r" t="t"/>
              <a:pathLst>
                <a:path extrusionOk="0" h="34723" w="44865">
                  <a:moveTo>
                    <a:pt x="14375" y="1"/>
                  </a:moveTo>
                  <a:cubicBezTo>
                    <a:pt x="13746" y="1"/>
                    <a:pt x="13108" y="73"/>
                    <a:pt x="12469" y="225"/>
                  </a:cubicBezTo>
                  <a:cubicBezTo>
                    <a:pt x="8033" y="1274"/>
                    <a:pt x="5290" y="5721"/>
                    <a:pt x="6339" y="10157"/>
                  </a:cubicBezTo>
                  <a:lnTo>
                    <a:pt x="8539" y="19439"/>
                  </a:lnTo>
                  <a:lnTo>
                    <a:pt x="1" y="21462"/>
                  </a:lnTo>
                  <a:cubicBezTo>
                    <a:pt x="6088" y="29711"/>
                    <a:pt x="15837" y="34723"/>
                    <a:pt x="26278" y="34723"/>
                  </a:cubicBezTo>
                  <a:cubicBezTo>
                    <a:pt x="27211" y="34723"/>
                    <a:pt x="28149" y="34683"/>
                    <a:pt x="29090" y="34602"/>
                  </a:cubicBezTo>
                  <a:lnTo>
                    <a:pt x="28403" y="31699"/>
                  </a:lnTo>
                  <a:lnTo>
                    <a:pt x="37691" y="29499"/>
                  </a:lnTo>
                  <a:cubicBezTo>
                    <a:pt x="42122" y="28445"/>
                    <a:pt x="44864" y="23998"/>
                    <a:pt x="43816" y="19567"/>
                  </a:cubicBezTo>
                  <a:cubicBezTo>
                    <a:pt x="42918" y="15770"/>
                    <a:pt x="39531" y="13213"/>
                    <a:pt x="35792" y="13213"/>
                  </a:cubicBezTo>
                  <a:cubicBezTo>
                    <a:pt x="35162" y="13213"/>
                    <a:pt x="34523" y="13286"/>
                    <a:pt x="33883" y="13437"/>
                  </a:cubicBezTo>
                  <a:lnTo>
                    <a:pt x="24600" y="15637"/>
                  </a:lnTo>
                  <a:lnTo>
                    <a:pt x="22400" y="6348"/>
                  </a:lnTo>
                  <a:cubicBezTo>
                    <a:pt x="21498" y="2557"/>
                    <a:pt x="18110" y="1"/>
                    <a:pt x="1437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7" name="Google Shape;1817;p97"/>
          <p:cNvSpPr/>
          <p:nvPr/>
        </p:nvSpPr>
        <p:spPr>
          <a:xfrm>
            <a:off x="5813606" y="0"/>
            <a:ext cx="1548450" cy="2745675"/>
          </a:xfrm>
          <a:custGeom>
            <a:rect b="b" l="l" r="r" t="t"/>
            <a:pathLst>
              <a:path extrusionOk="0" h="109827" w="61938">
                <a:moveTo>
                  <a:pt x="43947" y="109827"/>
                </a:moveTo>
                <a:cubicBezTo>
                  <a:pt x="46710" y="100354"/>
                  <a:pt x="67383" y="68236"/>
                  <a:pt x="60525" y="52990"/>
                </a:cubicBezTo>
                <a:cubicBezTo>
                  <a:pt x="53667" y="37745"/>
                  <a:pt x="11335" y="27186"/>
                  <a:pt x="2799" y="18354"/>
                </a:cubicBezTo>
                <a:cubicBezTo>
                  <a:pt x="-5736" y="9522"/>
                  <a:pt x="8227" y="3059"/>
                  <a:pt x="9312" y="0"/>
                </a:cubicBez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98"/>
          <p:cNvSpPr txBox="1"/>
          <p:nvPr>
            <p:ph idx="1" type="body"/>
          </p:nvPr>
        </p:nvSpPr>
        <p:spPr>
          <a:xfrm>
            <a:off x="720150" y="999300"/>
            <a:ext cx="7703700" cy="35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Oswald"/>
                <a:ea typeface="Oswald"/>
                <a:cs typeface="Oswald"/>
                <a:sym typeface="Oswald"/>
              </a:rPr>
              <a:t>Жанр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: Візуальна 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новела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 з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елементами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 Point and click квесту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latin typeface="Oswald"/>
                <a:ea typeface="Oswald"/>
                <a:cs typeface="Oswald"/>
                <a:sym typeface="Oswald"/>
              </a:rPr>
              <a:t>Платформи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: ПК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, але в майбутньому не виключено портування на 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IOS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і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Android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Цільова аудиторія: 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Переважно чоловіки. 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Любителів японської поп-культури та аніме.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Молодь і підлітковий віковий сегмент (14-30 років). 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Любителів інтерактивних історій. 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Любителів літератури, а зокрема драми та документалістики. </a:t>
            </a:r>
            <a:endParaRPr sz="1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swald"/>
              <a:buChar char="●"/>
            </a:pP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Любителів арт-стилю та візуальних ефектів.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23" name="Google Shape;1823;p98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Позиціонування на ринку, та ЦА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99"/>
          <p:cNvSpPr txBox="1"/>
          <p:nvPr>
            <p:ph idx="1" type="subTitle"/>
          </p:nvPr>
        </p:nvSpPr>
        <p:spPr>
          <a:xfrm>
            <a:off x="211240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Комбінація зі звичних і нових ігрових механік</a:t>
            </a:r>
            <a:endParaRPr sz="1600"/>
          </a:p>
        </p:txBody>
      </p:sp>
      <p:sp>
        <p:nvSpPr>
          <p:cNvPr id="1829" name="Google Shape;1829;p99"/>
          <p:cNvSpPr txBox="1"/>
          <p:nvPr>
            <p:ph idx="2" type="subTitle"/>
          </p:nvPr>
        </p:nvSpPr>
        <p:spPr>
          <a:xfrm>
            <a:off x="488731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Український розробник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830" name="Google Shape;1830;p99"/>
          <p:cNvSpPr txBox="1"/>
          <p:nvPr>
            <p:ph idx="4" type="subTitle"/>
          </p:nvPr>
        </p:nvSpPr>
        <p:spPr>
          <a:xfrm>
            <a:off x="2112400" y="2047124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Актуальність подій, про які розповідається у творі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831" name="Google Shape;1831;p99"/>
          <p:cNvSpPr txBox="1"/>
          <p:nvPr>
            <p:ph idx="5" type="subTitle"/>
          </p:nvPr>
        </p:nvSpPr>
        <p:spPr>
          <a:xfrm>
            <a:off x="4887310" y="2047124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Серйозний</a:t>
            </a: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 сюжет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832" name="Google Shape;1832;p99"/>
          <p:cNvSpPr txBox="1"/>
          <p:nvPr>
            <p:ph type="ctrTitle"/>
          </p:nvPr>
        </p:nvSpPr>
        <p:spPr>
          <a:xfrm>
            <a:off x="944138" y="3593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Відмінності від конкурентів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833" name="Google Shape;1833;p99"/>
          <p:cNvGrpSpPr/>
          <p:nvPr/>
        </p:nvGrpSpPr>
        <p:grpSpPr>
          <a:xfrm>
            <a:off x="3018187" y="1698135"/>
            <a:ext cx="342434" cy="342905"/>
            <a:chOff x="1625837" y="1677610"/>
            <a:chExt cx="342434" cy="342905"/>
          </a:xfrm>
        </p:grpSpPr>
        <p:sp>
          <p:nvSpPr>
            <p:cNvPr id="1834" name="Google Shape;1834;p99"/>
            <p:cNvSpPr/>
            <p:nvPr/>
          </p:nvSpPr>
          <p:spPr>
            <a:xfrm>
              <a:off x="1625837" y="1677610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99"/>
            <p:cNvSpPr/>
            <p:nvPr/>
          </p:nvSpPr>
          <p:spPr>
            <a:xfrm>
              <a:off x="1625837" y="1822128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99"/>
            <p:cNvSpPr/>
            <p:nvPr/>
          </p:nvSpPr>
          <p:spPr>
            <a:xfrm>
              <a:off x="1709922" y="1762171"/>
              <a:ext cx="174263" cy="173782"/>
            </a:xfrm>
            <a:custGeom>
              <a:rect b="b" l="l" r="r" t="t"/>
              <a:pathLst>
                <a:path extrusionOk="0" h="1455" w="1459">
                  <a:moveTo>
                    <a:pt x="1021" y="439"/>
                  </a:moveTo>
                  <a:lnTo>
                    <a:pt x="1021" y="1017"/>
                  </a:lnTo>
                  <a:lnTo>
                    <a:pt x="444" y="1017"/>
                  </a:lnTo>
                  <a:lnTo>
                    <a:pt x="444" y="439"/>
                  </a:lnTo>
                  <a:close/>
                  <a:moveTo>
                    <a:pt x="222" y="1"/>
                  </a:moveTo>
                  <a:cubicBezTo>
                    <a:pt x="101" y="1"/>
                    <a:pt x="1" y="100"/>
                    <a:pt x="1" y="217"/>
                  </a:cubicBezTo>
                  <a:lnTo>
                    <a:pt x="1" y="1238"/>
                  </a:lnTo>
                  <a:cubicBezTo>
                    <a:pt x="1" y="1355"/>
                    <a:pt x="101" y="1454"/>
                    <a:pt x="222" y="1454"/>
                  </a:cubicBezTo>
                  <a:lnTo>
                    <a:pt x="1238" y="1454"/>
                  </a:lnTo>
                  <a:cubicBezTo>
                    <a:pt x="1359" y="1454"/>
                    <a:pt x="1459" y="1355"/>
                    <a:pt x="1459" y="1238"/>
                  </a:cubicBezTo>
                  <a:lnTo>
                    <a:pt x="1459" y="217"/>
                  </a:lnTo>
                  <a:cubicBezTo>
                    <a:pt x="1459" y="100"/>
                    <a:pt x="1359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7" name="Google Shape;1837;p99"/>
          <p:cNvGrpSpPr/>
          <p:nvPr/>
        </p:nvGrpSpPr>
        <p:grpSpPr>
          <a:xfrm>
            <a:off x="3018190" y="3077154"/>
            <a:ext cx="342434" cy="342905"/>
            <a:chOff x="1625840" y="3099836"/>
            <a:chExt cx="342434" cy="342905"/>
          </a:xfrm>
        </p:grpSpPr>
        <p:sp>
          <p:nvSpPr>
            <p:cNvPr id="1838" name="Google Shape;1838;p99"/>
            <p:cNvSpPr/>
            <p:nvPr/>
          </p:nvSpPr>
          <p:spPr>
            <a:xfrm>
              <a:off x="1625840" y="3099836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2"/>
                    <a:pt x="1" y="1436"/>
                  </a:cubicBezTo>
                  <a:cubicBezTo>
                    <a:pt x="1" y="2226"/>
                    <a:pt x="642" y="2871"/>
                    <a:pt x="1436" y="2871"/>
                  </a:cubicBezTo>
                  <a:cubicBezTo>
                    <a:pt x="2226" y="2871"/>
                    <a:pt x="2867" y="2226"/>
                    <a:pt x="2867" y="1436"/>
                  </a:cubicBezTo>
                  <a:cubicBezTo>
                    <a:pt x="2867" y="642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99"/>
            <p:cNvSpPr/>
            <p:nvPr/>
          </p:nvSpPr>
          <p:spPr>
            <a:xfrm>
              <a:off x="1625840" y="3244355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50"/>
                    <a:pt x="1" y="226"/>
                  </a:cubicBezTo>
                  <a:cubicBezTo>
                    <a:pt x="1" y="1016"/>
                    <a:pt x="642" y="1661"/>
                    <a:pt x="1436" y="1661"/>
                  </a:cubicBezTo>
                  <a:cubicBezTo>
                    <a:pt x="2226" y="1661"/>
                    <a:pt x="2867" y="1016"/>
                    <a:pt x="2867" y="226"/>
                  </a:cubicBezTo>
                  <a:cubicBezTo>
                    <a:pt x="2867" y="150"/>
                    <a:pt x="2862" y="73"/>
                    <a:pt x="2848" y="0"/>
                  </a:cubicBezTo>
                  <a:cubicBezTo>
                    <a:pt x="2744" y="686"/>
                    <a:pt x="2149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99"/>
            <p:cNvSpPr/>
            <p:nvPr/>
          </p:nvSpPr>
          <p:spPr>
            <a:xfrm>
              <a:off x="1707775" y="3178067"/>
              <a:ext cx="180713" cy="153716"/>
            </a:xfrm>
            <a:custGeom>
              <a:rect b="b" l="l" r="r" t="t"/>
              <a:pathLst>
                <a:path extrusionOk="0" h="1287" w="1513">
                  <a:moveTo>
                    <a:pt x="754" y="636"/>
                  </a:moveTo>
                  <a:lnTo>
                    <a:pt x="890" y="849"/>
                  </a:lnTo>
                  <a:lnTo>
                    <a:pt x="623" y="849"/>
                  </a:lnTo>
                  <a:lnTo>
                    <a:pt x="754" y="636"/>
                  </a:lnTo>
                  <a:close/>
                  <a:moveTo>
                    <a:pt x="754" y="1"/>
                  </a:moveTo>
                  <a:cubicBezTo>
                    <a:pt x="683" y="1"/>
                    <a:pt x="610" y="41"/>
                    <a:pt x="569" y="104"/>
                  </a:cubicBezTo>
                  <a:lnTo>
                    <a:pt x="42" y="953"/>
                  </a:lnTo>
                  <a:cubicBezTo>
                    <a:pt x="0" y="1020"/>
                    <a:pt x="0" y="1101"/>
                    <a:pt x="37" y="1174"/>
                  </a:cubicBezTo>
                  <a:cubicBezTo>
                    <a:pt x="77" y="1241"/>
                    <a:pt x="150" y="1286"/>
                    <a:pt x="231" y="1286"/>
                  </a:cubicBezTo>
                  <a:lnTo>
                    <a:pt x="1283" y="1286"/>
                  </a:lnTo>
                  <a:cubicBezTo>
                    <a:pt x="1364" y="1286"/>
                    <a:pt x="1436" y="1241"/>
                    <a:pt x="1477" y="1174"/>
                  </a:cubicBezTo>
                  <a:cubicBezTo>
                    <a:pt x="1512" y="1101"/>
                    <a:pt x="1512" y="1020"/>
                    <a:pt x="1468" y="953"/>
                  </a:cubicBezTo>
                  <a:lnTo>
                    <a:pt x="944" y="104"/>
                  </a:lnTo>
                  <a:cubicBezTo>
                    <a:pt x="904" y="41"/>
                    <a:pt x="831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1" name="Google Shape;1841;p99"/>
          <p:cNvGrpSpPr/>
          <p:nvPr/>
        </p:nvGrpSpPr>
        <p:grpSpPr>
          <a:xfrm>
            <a:off x="5797965" y="1698133"/>
            <a:ext cx="342434" cy="342905"/>
            <a:chOff x="4405615" y="1677608"/>
            <a:chExt cx="342434" cy="342905"/>
          </a:xfrm>
        </p:grpSpPr>
        <p:sp>
          <p:nvSpPr>
            <p:cNvPr id="1842" name="Google Shape;1842;p99"/>
            <p:cNvSpPr/>
            <p:nvPr/>
          </p:nvSpPr>
          <p:spPr>
            <a:xfrm>
              <a:off x="4405615" y="1677608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9"/>
                    <a:pt x="642" y="2871"/>
                    <a:pt x="1436" y="2871"/>
                  </a:cubicBezTo>
                  <a:cubicBezTo>
                    <a:pt x="2226" y="2871"/>
                    <a:pt x="2867" y="2229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99"/>
            <p:cNvSpPr/>
            <p:nvPr/>
          </p:nvSpPr>
          <p:spPr>
            <a:xfrm>
              <a:off x="4405615" y="1822127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7"/>
                    <a:pt x="1" y="149"/>
                    <a:pt x="1" y="226"/>
                  </a:cubicBezTo>
                  <a:cubicBezTo>
                    <a:pt x="1" y="1019"/>
                    <a:pt x="642" y="1661"/>
                    <a:pt x="1436" y="1661"/>
                  </a:cubicBezTo>
                  <a:cubicBezTo>
                    <a:pt x="2226" y="1661"/>
                    <a:pt x="2867" y="1019"/>
                    <a:pt x="2867" y="226"/>
                  </a:cubicBezTo>
                  <a:cubicBezTo>
                    <a:pt x="2867" y="149"/>
                    <a:pt x="2862" y="77"/>
                    <a:pt x="2848" y="0"/>
                  </a:cubicBezTo>
                  <a:cubicBezTo>
                    <a:pt x="2744" y="686"/>
                    <a:pt x="2149" y="1209"/>
                    <a:pt x="1436" y="1209"/>
                  </a:cubicBezTo>
                  <a:cubicBezTo>
                    <a:pt x="719" y="1209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99"/>
            <p:cNvSpPr/>
            <p:nvPr/>
          </p:nvSpPr>
          <p:spPr>
            <a:xfrm>
              <a:off x="4492925" y="1767902"/>
              <a:ext cx="167813" cy="162554"/>
            </a:xfrm>
            <a:custGeom>
              <a:rect b="b" l="l" r="r" t="t"/>
              <a:pathLst>
                <a:path extrusionOk="0" h="1361" w="1405">
                  <a:moveTo>
                    <a:pt x="242" y="0"/>
                  </a:moveTo>
                  <a:cubicBezTo>
                    <a:pt x="186" y="0"/>
                    <a:pt x="129" y="20"/>
                    <a:pt x="87" y="61"/>
                  </a:cubicBezTo>
                  <a:cubicBezTo>
                    <a:pt x="1" y="147"/>
                    <a:pt x="1" y="287"/>
                    <a:pt x="87" y="373"/>
                  </a:cubicBezTo>
                  <a:lnTo>
                    <a:pt x="394" y="680"/>
                  </a:lnTo>
                  <a:lnTo>
                    <a:pt x="87" y="986"/>
                  </a:lnTo>
                  <a:cubicBezTo>
                    <a:pt x="1" y="1073"/>
                    <a:pt x="1" y="1212"/>
                    <a:pt x="87" y="1298"/>
                  </a:cubicBezTo>
                  <a:cubicBezTo>
                    <a:pt x="132" y="1338"/>
                    <a:pt x="186" y="1361"/>
                    <a:pt x="240" y="1361"/>
                  </a:cubicBezTo>
                  <a:cubicBezTo>
                    <a:pt x="299" y="1361"/>
                    <a:pt x="353" y="1338"/>
                    <a:pt x="398" y="1298"/>
                  </a:cubicBezTo>
                  <a:lnTo>
                    <a:pt x="705" y="991"/>
                  </a:lnTo>
                  <a:lnTo>
                    <a:pt x="1011" y="1298"/>
                  </a:lnTo>
                  <a:cubicBezTo>
                    <a:pt x="1053" y="1338"/>
                    <a:pt x="1111" y="1361"/>
                    <a:pt x="1165" y="1361"/>
                  </a:cubicBezTo>
                  <a:cubicBezTo>
                    <a:pt x="1219" y="1361"/>
                    <a:pt x="1278" y="1338"/>
                    <a:pt x="1319" y="1298"/>
                  </a:cubicBezTo>
                  <a:cubicBezTo>
                    <a:pt x="1405" y="1212"/>
                    <a:pt x="1405" y="1073"/>
                    <a:pt x="1319" y="986"/>
                  </a:cubicBezTo>
                  <a:lnTo>
                    <a:pt x="1011" y="680"/>
                  </a:lnTo>
                  <a:lnTo>
                    <a:pt x="1319" y="373"/>
                  </a:lnTo>
                  <a:cubicBezTo>
                    <a:pt x="1405" y="287"/>
                    <a:pt x="1405" y="147"/>
                    <a:pt x="1319" y="61"/>
                  </a:cubicBezTo>
                  <a:cubicBezTo>
                    <a:pt x="1276" y="20"/>
                    <a:pt x="1221" y="0"/>
                    <a:pt x="1166" y="0"/>
                  </a:cubicBezTo>
                  <a:cubicBezTo>
                    <a:pt x="1110" y="0"/>
                    <a:pt x="1055" y="20"/>
                    <a:pt x="1011" y="61"/>
                  </a:cubicBezTo>
                  <a:lnTo>
                    <a:pt x="705" y="369"/>
                  </a:lnTo>
                  <a:lnTo>
                    <a:pt x="398" y="61"/>
                  </a:lnTo>
                  <a:cubicBezTo>
                    <a:pt x="356" y="2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5" name="Google Shape;1845;p99"/>
          <p:cNvGrpSpPr/>
          <p:nvPr/>
        </p:nvGrpSpPr>
        <p:grpSpPr>
          <a:xfrm>
            <a:off x="5797825" y="3077154"/>
            <a:ext cx="342434" cy="342905"/>
            <a:chOff x="4405475" y="3083472"/>
            <a:chExt cx="342434" cy="342905"/>
          </a:xfrm>
        </p:grpSpPr>
        <p:sp>
          <p:nvSpPr>
            <p:cNvPr id="1846" name="Google Shape;1846;p99"/>
            <p:cNvSpPr/>
            <p:nvPr/>
          </p:nvSpPr>
          <p:spPr>
            <a:xfrm>
              <a:off x="4405475" y="3083472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99"/>
            <p:cNvSpPr/>
            <p:nvPr/>
          </p:nvSpPr>
          <p:spPr>
            <a:xfrm>
              <a:off x="4405475" y="3227991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99"/>
            <p:cNvSpPr/>
            <p:nvPr/>
          </p:nvSpPr>
          <p:spPr>
            <a:xfrm>
              <a:off x="4501276" y="3178051"/>
              <a:ext cx="180723" cy="138934"/>
            </a:xfrm>
            <a:custGeom>
              <a:rect b="b" l="l" r="r" t="t"/>
              <a:pathLst>
                <a:path extrusionOk="0" h="1815" w="2361">
                  <a:moveTo>
                    <a:pt x="177" y="1"/>
                  </a:moveTo>
                  <a:cubicBezTo>
                    <a:pt x="78" y="1"/>
                    <a:pt x="1" y="82"/>
                    <a:pt x="1" y="177"/>
                  </a:cubicBezTo>
                  <a:lnTo>
                    <a:pt x="1" y="1640"/>
                  </a:lnTo>
                  <a:cubicBezTo>
                    <a:pt x="1" y="1738"/>
                    <a:pt x="78" y="1815"/>
                    <a:pt x="177" y="1815"/>
                  </a:cubicBezTo>
                  <a:lnTo>
                    <a:pt x="1594" y="1815"/>
                  </a:lnTo>
                  <a:cubicBezTo>
                    <a:pt x="1648" y="1815"/>
                    <a:pt x="1698" y="1792"/>
                    <a:pt x="1730" y="1752"/>
                  </a:cubicBezTo>
                  <a:lnTo>
                    <a:pt x="2312" y="1021"/>
                  </a:lnTo>
                  <a:cubicBezTo>
                    <a:pt x="2361" y="953"/>
                    <a:pt x="2361" y="863"/>
                    <a:pt x="2312" y="800"/>
                  </a:cubicBezTo>
                  <a:lnTo>
                    <a:pt x="1730" y="69"/>
                  </a:lnTo>
                  <a:cubicBezTo>
                    <a:pt x="1698" y="28"/>
                    <a:pt x="1648" y="1"/>
                    <a:pt x="1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00"/>
          <p:cNvSpPr txBox="1"/>
          <p:nvPr>
            <p:ph type="ctrTitle"/>
          </p:nvPr>
        </p:nvSpPr>
        <p:spPr>
          <a:xfrm>
            <a:off x="939300" y="349073"/>
            <a:ext cx="72654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Брендінг</a:t>
            </a:r>
            <a:endParaRPr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4" name="Google Shape;1854;p100"/>
          <p:cNvSpPr txBox="1"/>
          <p:nvPr>
            <p:ph idx="1" type="subTitle"/>
          </p:nvPr>
        </p:nvSpPr>
        <p:spPr>
          <a:xfrm>
            <a:off x="713063" y="1192138"/>
            <a:ext cx="23967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55" name="Google Shape;1855;p100"/>
          <p:cNvSpPr txBox="1"/>
          <p:nvPr>
            <p:ph idx="2" type="subTitle"/>
          </p:nvPr>
        </p:nvSpPr>
        <p:spPr>
          <a:xfrm>
            <a:off x="6034249" y="1192138"/>
            <a:ext cx="23967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856" name="Google Shape;1856;p100"/>
          <p:cNvSpPr txBox="1"/>
          <p:nvPr>
            <p:ph idx="3" type="subTitle"/>
          </p:nvPr>
        </p:nvSpPr>
        <p:spPr>
          <a:xfrm>
            <a:off x="713073" y="1779450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Створення запам'ятовується логотипу і слогана гри або ігрової серії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7" name="Google Shape;1857;p100"/>
          <p:cNvSpPr txBox="1"/>
          <p:nvPr>
            <p:ph idx="4" type="subTitle"/>
          </p:nvPr>
        </p:nvSpPr>
        <p:spPr>
          <a:xfrm>
            <a:off x="6034213" y="1779450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Розробка унікальної айдентики проекту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8" name="Google Shape;1858;p100"/>
          <p:cNvSpPr txBox="1"/>
          <p:nvPr>
            <p:ph idx="5" type="subTitle"/>
          </p:nvPr>
        </p:nvSpPr>
        <p:spPr>
          <a:xfrm>
            <a:off x="713063" y="2786244"/>
            <a:ext cx="23967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59" name="Google Shape;1859;p100"/>
          <p:cNvSpPr txBox="1"/>
          <p:nvPr>
            <p:ph idx="6" type="subTitle"/>
          </p:nvPr>
        </p:nvSpPr>
        <p:spPr>
          <a:xfrm>
            <a:off x="6034248" y="2786237"/>
            <a:ext cx="23967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860" name="Google Shape;1860;p100"/>
          <p:cNvSpPr txBox="1"/>
          <p:nvPr>
            <p:ph idx="7" type="subTitle"/>
          </p:nvPr>
        </p:nvSpPr>
        <p:spPr>
          <a:xfrm>
            <a:off x="713098" y="3373550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Декларування цінностей і мотивів проекту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1" name="Google Shape;1861;p100"/>
          <p:cNvSpPr txBox="1"/>
          <p:nvPr>
            <p:ph idx="8" type="subTitle"/>
          </p:nvPr>
        </p:nvSpPr>
        <p:spPr>
          <a:xfrm>
            <a:off x="6034188" y="3373550"/>
            <a:ext cx="2396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Робота над стилем комунікації з аудиторією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862" name="Google Shape;1862;p100"/>
          <p:cNvGrpSpPr/>
          <p:nvPr/>
        </p:nvGrpSpPr>
        <p:grpSpPr>
          <a:xfrm>
            <a:off x="3613970" y="1315332"/>
            <a:ext cx="2018678" cy="2512834"/>
            <a:chOff x="2458000" y="1100817"/>
            <a:chExt cx="3141422" cy="3844605"/>
          </a:xfrm>
        </p:grpSpPr>
        <p:grpSp>
          <p:nvGrpSpPr>
            <p:cNvPr id="1863" name="Google Shape;1863;p100"/>
            <p:cNvGrpSpPr/>
            <p:nvPr/>
          </p:nvGrpSpPr>
          <p:grpSpPr>
            <a:xfrm rot="-658027">
              <a:off x="3080401" y="1292820"/>
              <a:ext cx="2208712" cy="3474228"/>
              <a:chOff x="2109725" y="1669400"/>
              <a:chExt cx="1745732" cy="2745976"/>
            </a:xfrm>
          </p:grpSpPr>
          <p:sp>
            <p:nvSpPr>
              <p:cNvPr id="1864" name="Google Shape;1864;p100"/>
              <p:cNvSpPr/>
              <p:nvPr/>
            </p:nvSpPr>
            <p:spPr>
              <a:xfrm>
                <a:off x="2109725" y="1669400"/>
                <a:ext cx="1351951" cy="2107766"/>
              </a:xfrm>
              <a:custGeom>
                <a:rect b="b" l="l" r="r" t="t"/>
                <a:pathLst>
                  <a:path extrusionOk="0" h="61433" w="39404">
                    <a:moveTo>
                      <a:pt x="1681" y="1"/>
                    </a:moveTo>
                    <a:cubicBezTo>
                      <a:pt x="1417" y="1"/>
                      <a:pt x="1150" y="72"/>
                      <a:pt x="909" y="220"/>
                    </a:cubicBezTo>
                    <a:cubicBezTo>
                      <a:pt x="215" y="646"/>
                      <a:pt x="1" y="1554"/>
                      <a:pt x="427" y="2248"/>
                    </a:cubicBezTo>
                    <a:lnTo>
                      <a:pt x="36893" y="61432"/>
                    </a:lnTo>
                    <a:lnTo>
                      <a:pt x="39403" y="59886"/>
                    </a:lnTo>
                    <a:lnTo>
                      <a:pt x="2938" y="702"/>
                    </a:lnTo>
                    <a:cubicBezTo>
                      <a:pt x="2659" y="250"/>
                      <a:pt x="2176" y="1"/>
                      <a:pt x="168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128588" rotWithShape="0" algn="bl" dist="9525">
                  <a:schemeClr val="dk1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100"/>
              <p:cNvSpPr/>
              <p:nvPr/>
            </p:nvSpPr>
            <p:spPr>
              <a:xfrm>
                <a:off x="3364858" y="3717577"/>
                <a:ext cx="490599" cy="688224"/>
              </a:xfrm>
              <a:custGeom>
                <a:rect b="b" l="l" r="r" t="t"/>
                <a:pathLst>
                  <a:path extrusionOk="0" h="20059" w="14299">
                    <a:moveTo>
                      <a:pt x="3128" y="0"/>
                    </a:moveTo>
                    <a:lnTo>
                      <a:pt x="1" y="1926"/>
                    </a:lnTo>
                    <a:lnTo>
                      <a:pt x="11171" y="20059"/>
                    </a:lnTo>
                    <a:lnTo>
                      <a:pt x="14299" y="18133"/>
                    </a:lnTo>
                    <a:lnTo>
                      <a:pt x="31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20124D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100"/>
              <p:cNvSpPr/>
              <p:nvPr/>
            </p:nvSpPr>
            <p:spPr>
              <a:xfrm>
                <a:off x="3364858" y="3759744"/>
                <a:ext cx="456632" cy="646057"/>
              </a:xfrm>
              <a:custGeom>
                <a:rect b="b" l="l" r="r" t="t"/>
                <a:pathLst>
                  <a:path extrusionOk="0" h="18830" w="13309">
                    <a:moveTo>
                      <a:pt x="1138" y="0"/>
                    </a:moveTo>
                    <a:lnTo>
                      <a:pt x="1" y="697"/>
                    </a:lnTo>
                    <a:lnTo>
                      <a:pt x="11171" y="18830"/>
                    </a:lnTo>
                    <a:lnTo>
                      <a:pt x="13309" y="17513"/>
                    </a:lnTo>
                    <a:lnTo>
                      <a:pt x="113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20124D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100"/>
              <p:cNvSpPr/>
              <p:nvPr/>
            </p:nvSpPr>
            <p:spPr>
              <a:xfrm>
                <a:off x="3353261" y="3703064"/>
                <a:ext cx="130652" cy="95107"/>
              </a:xfrm>
              <a:custGeom>
                <a:rect b="b" l="l" r="r" t="t"/>
                <a:pathLst>
                  <a:path extrusionOk="0" h="2772" w="3808">
                    <a:moveTo>
                      <a:pt x="3381" y="1"/>
                    </a:moveTo>
                    <a:lnTo>
                      <a:pt x="1" y="2086"/>
                    </a:lnTo>
                    <a:lnTo>
                      <a:pt x="423" y="2772"/>
                    </a:lnTo>
                    <a:lnTo>
                      <a:pt x="3807" y="687"/>
                    </a:lnTo>
                    <a:lnTo>
                      <a:pt x="3381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100"/>
              <p:cNvSpPr/>
              <p:nvPr/>
            </p:nvSpPr>
            <p:spPr>
              <a:xfrm>
                <a:off x="3353261" y="3739913"/>
                <a:ext cx="71330" cy="58258"/>
              </a:xfrm>
              <a:custGeom>
                <a:rect b="b" l="l" r="r" t="t"/>
                <a:pathLst>
                  <a:path extrusionOk="0" h="1698" w="2079">
                    <a:moveTo>
                      <a:pt x="1642" y="1"/>
                    </a:moveTo>
                    <a:lnTo>
                      <a:pt x="1" y="1012"/>
                    </a:lnTo>
                    <a:lnTo>
                      <a:pt x="423" y="1698"/>
                    </a:lnTo>
                    <a:lnTo>
                      <a:pt x="2078" y="680"/>
                    </a:lnTo>
                    <a:lnTo>
                      <a:pt x="164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100"/>
              <p:cNvSpPr/>
              <p:nvPr/>
            </p:nvSpPr>
            <p:spPr>
              <a:xfrm>
                <a:off x="3439894" y="3808945"/>
                <a:ext cx="63233" cy="55411"/>
              </a:xfrm>
              <a:custGeom>
                <a:rect b="b" l="l" r="r" t="t"/>
                <a:pathLst>
                  <a:path extrusionOk="0" h="1615" w="1843">
                    <a:moveTo>
                      <a:pt x="918" y="1"/>
                    </a:moveTo>
                    <a:cubicBezTo>
                      <a:pt x="775" y="1"/>
                      <a:pt x="629" y="39"/>
                      <a:pt x="497" y="120"/>
                    </a:cubicBezTo>
                    <a:cubicBezTo>
                      <a:pt x="120" y="355"/>
                      <a:pt x="0" y="851"/>
                      <a:pt x="237" y="1232"/>
                    </a:cubicBezTo>
                    <a:cubicBezTo>
                      <a:pt x="388" y="1477"/>
                      <a:pt x="652" y="1614"/>
                      <a:pt x="922" y="1614"/>
                    </a:cubicBezTo>
                    <a:cubicBezTo>
                      <a:pt x="1067" y="1614"/>
                      <a:pt x="1213" y="1575"/>
                      <a:pt x="1346" y="1493"/>
                    </a:cubicBezTo>
                    <a:cubicBezTo>
                      <a:pt x="1723" y="1261"/>
                      <a:pt x="1843" y="764"/>
                      <a:pt x="1606" y="383"/>
                    </a:cubicBezTo>
                    <a:cubicBezTo>
                      <a:pt x="1454" y="137"/>
                      <a:pt x="1190" y="1"/>
                      <a:pt x="9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100"/>
              <p:cNvSpPr/>
              <p:nvPr/>
            </p:nvSpPr>
            <p:spPr>
              <a:xfrm>
                <a:off x="3758121" y="4345727"/>
                <a:ext cx="96960" cy="69649"/>
              </a:xfrm>
              <a:custGeom>
                <a:rect b="b" l="l" r="r" t="t"/>
                <a:pathLst>
                  <a:path extrusionOk="0" h="2030" w="2826">
                    <a:moveTo>
                      <a:pt x="2537" y="1"/>
                    </a:moveTo>
                    <a:lnTo>
                      <a:pt x="1" y="1564"/>
                    </a:lnTo>
                    <a:lnTo>
                      <a:pt x="290" y="2029"/>
                    </a:lnTo>
                    <a:lnTo>
                      <a:pt x="2826" y="465"/>
                    </a:lnTo>
                    <a:lnTo>
                      <a:pt x="253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100"/>
              <p:cNvSpPr/>
              <p:nvPr/>
            </p:nvSpPr>
            <p:spPr>
              <a:xfrm>
                <a:off x="3511293" y="3774841"/>
                <a:ext cx="37844" cy="51259"/>
              </a:xfrm>
              <a:custGeom>
                <a:rect b="b" l="l" r="r" t="t"/>
                <a:pathLst>
                  <a:path extrusionOk="0" h="1494" w="1103">
                    <a:moveTo>
                      <a:pt x="293" y="0"/>
                    </a:moveTo>
                    <a:lnTo>
                      <a:pt x="1" y="180"/>
                    </a:lnTo>
                    <a:lnTo>
                      <a:pt x="810" y="1494"/>
                    </a:lnTo>
                    <a:lnTo>
                      <a:pt x="1103" y="1314"/>
                    </a:lnTo>
                    <a:lnTo>
                      <a:pt x="29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100"/>
              <p:cNvSpPr/>
              <p:nvPr/>
            </p:nvSpPr>
            <p:spPr>
              <a:xfrm>
                <a:off x="3393987" y="3847235"/>
                <a:ext cx="37707" cy="51122"/>
              </a:xfrm>
              <a:custGeom>
                <a:rect b="b" l="l" r="r" t="t"/>
                <a:pathLst>
                  <a:path extrusionOk="0" h="1490" w="1099">
                    <a:moveTo>
                      <a:pt x="289" y="0"/>
                    </a:moveTo>
                    <a:lnTo>
                      <a:pt x="0" y="179"/>
                    </a:lnTo>
                    <a:lnTo>
                      <a:pt x="807" y="1489"/>
                    </a:lnTo>
                    <a:lnTo>
                      <a:pt x="1099" y="1310"/>
                    </a:lnTo>
                    <a:lnTo>
                      <a:pt x="28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100"/>
              <p:cNvSpPr/>
              <p:nvPr/>
            </p:nvSpPr>
            <p:spPr>
              <a:xfrm>
                <a:off x="3413784" y="3774223"/>
                <a:ext cx="134152" cy="155287"/>
              </a:xfrm>
              <a:custGeom>
                <a:rect b="b" l="l" r="r" t="t"/>
                <a:pathLst>
                  <a:path extrusionOk="0" h="4526" w="3910">
                    <a:moveTo>
                      <a:pt x="1807" y="1"/>
                    </a:moveTo>
                    <a:lnTo>
                      <a:pt x="0" y="1114"/>
                    </a:lnTo>
                    <a:lnTo>
                      <a:pt x="2103" y="4526"/>
                    </a:lnTo>
                    <a:lnTo>
                      <a:pt x="3909" y="3409"/>
                    </a:lnTo>
                    <a:lnTo>
                      <a:pt x="180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100"/>
              <p:cNvSpPr/>
              <p:nvPr/>
            </p:nvSpPr>
            <p:spPr>
              <a:xfrm>
                <a:off x="3526767" y="3980221"/>
                <a:ext cx="107219" cy="66150"/>
              </a:xfrm>
              <a:custGeom>
                <a:rect b="b" l="l" r="r" t="t"/>
                <a:pathLst>
                  <a:path extrusionOk="0" h="1928" w="3125">
                    <a:moveTo>
                      <a:pt x="3124" y="1"/>
                    </a:moveTo>
                    <a:lnTo>
                      <a:pt x="0" y="192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100"/>
              <p:cNvSpPr/>
              <p:nvPr/>
            </p:nvSpPr>
            <p:spPr>
              <a:xfrm>
                <a:off x="3537747" y="3998234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100"/>
              <p:cNvSpPr/>
              <p:nvPr/>
            </p:nvSpPr>
            <p:spPr>
              <a:xfrm>
                <a:off x="3548897" y="4016144"/>
                <a:ext cx="107047" cy="65978"/>
              </a:xfrm>
              <a:custGeom>
                <a:rect b="b" l="l" r="r" t="t"/>
                <a:pathLst>
                  <a:path extrusionOk="0" h="1923" w="3120">
                    <a:moveTo>
                      <a:pt x="3120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100"/>
              <p:cNvSpPr/>
              <p:nvPr/>
            </p:nvSpPr>
            <p:spPr>
              <a:xfrm>
                <a:off x="3559877" y="4033985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0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100"/>
              <p:cNvSpPr/>
              <p:nvPr/>
            </p:nvSpPr>
            <p:spPr>
              <a:xfrm>
                <a:off x="3570856" y="4051895"/>
                <a:ext cx="107219" cy="66115"/>
              </a:xfrm>
              <a:custGeom>
                <a:rect b="b" l="l" r="r" t="t"/>
                <a:pathLst>
                  <a:path extrusionOk="0" h="1927" w="3125">
                    <a:moveTo>
                      <a:pt x="3125" y="0"/>
                    </a:moveTo>
                    <a:lnTo>
                      <a:pt x="1" y="1926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100"/>
              <p:cNvSpPr/>
              <p:nvPr/>
            </p:nvSpPr>
            <p:spPr>
              <a:xfrm>
                <a:off x="3581972" y="4069908"/>
                <a:ext cx="107082" cy="65978"/>
              </a:xfrm>
              <a:custGeom>
                <a:rect b="b" l="l" r="r" t="t"/>
                <a:pathLst>
                  <a:path extrusionOk="0" h="1923" w="3121">
                    <a:moveTo>
                      <a:pt x="3121" y="0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100"/>
              <p:cNvSpPr/>
              <p:nvPr/>
            </p:nvSpPr>
            <p:spPr>
              <a:xfrm>
                <a:off x="3592986" y="4087783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1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100"/>
              <p:cNvSpPr/>
              <p:nvPr/>
            </p:nvSpPr>
            <p:spPr>
              <a:xfrm>
                <a:off x="3603999" y="4105659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100"/>
              <p:cNvSpPr/>
              <p:nvPr/>
            </p:nvSpPr>
            <p:spPr>
              <a:xfrm>
                <a:off x="3615082" y="4123534"/>
                <a:ext cx="107116" cy="66012"/>
              </a:xfrm>
              <a:custGeom>
                <a:rect b="b" l="l" r="r" t="t"/>
                <a:pathLst>
                  <a:path extrusionOk="0" h="1924" w="3122">
                    <a:moveTo>
                      <a:pt x="3121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100"/>
              <p:cNvSpPr/>
              <p:nvPr/>
            </p:nvSpPr>
            <p:spPr>
              <a:xfrm>
                <a:off x="3626095" y="4141444"/>
                <a:ext cx="107082" cy="66115"/>
              </a:xfrm>
              <a:custGeom>
                <a:rect b="b" l="l" r="r" t="t"/>
                <a:pathLst>
                  <a:path extrusionOk="0" h="1927" w="3121">
                    <a:moveTo>
                      <a:pt x="3120" y="0"/>
                    </a:moveTo>
                    <a:lnTo>
                      <a:pt x="0" y="1926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100"/>
              <p:cNvSpPr/>
              <p:nvPr/>
            </p:nvSpPr>
            <p:spPr>
              <a:xfrm>
                <a:off x="3637074" y="4159423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5" name="Google Shape;1885;p100"/>
              <p:cNvSpPr/>
              <p:nvPr/>
            </p:nvSpPr>
            <p:spPr>
              <a:xfrm>
                <a:off x="3648191" y="4177298"/>
                <a:ext cx="107082" cy="66012"/>
              </a:xfrm>
              <a:custGeom>
                <a:rect b="b" l="l" r="r" t="t"/>
                <a:pathLst>
                  <a:path extrusionOk="0" h="1924" w="3121">
                    <a:moveTo>
                      <a:pt x="3120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100"/>
              <p:cNvSpPr/>
              <p:nvPr/>
            </p:nvSpPr>
            <p:spPr>
              <a:xfrm>
                <a:off x="3659204" y="4195208"/>
                <a:ext cx="107082" cy="66012"/>
              </a:xfrm>
              <a:custGeom>
                <a:rect b="b" l="l" r="r" t="t"/>
                <a:pathLst>
                  <a:path extrusionOk="0" h="1924" w="3121">
                    <a:moveTo>
                      <a:pt x="3121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100"/>
              <p:cNvSpPr/>
              <p:nvPr/>
            </p:nvSpPr>
            <p:spPr>
              <a:xfrm>
                <a:off x="3670184" y="4213050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100"/>
              <p:cNvSpPr/>
              <p:nvPr/>
            </p:nvSpPr>
            <p:spPr>
              <a:xfrm>
                <a:off x="3681163" y="4230959"/>
                <a:ext cx="107219" cy="66115"/>
              </a:xfrm>
              <a:custGeom>
                <a:rect b="b" l="l" r="r" t="t"/>
                <a:pathLst>
                  <a:path extrusionOk="0" h="1927" w="3125">
                    <a:moveTo>
                      <a:pt x="3125" y="0"/>
                    </a:moveTo>
                    <a:lnTo>
                      <a:pt x="1" y="192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100"/>
              <p:cNvSpPr/>
              <p:nvPr/>
            </p:nvSpPr>
            <p:spPr>
              <a:xfrm>
                <a:off x="3692314" y="4248972"/>
                <a:ext cx="107047" cy="65978"/>
              </a:xfrm>
              <a:custGeom>
                <a:rect b="b" l="l" r="r" t="t"/>
                <a:pathLst>
                  <a:path extrusionOk="0" h="1923" w="3120">
                    <a:moveTo>
                      <a:pt x="3120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100"/>
              <p:cNvSpPr/>
              <p:nvPr/>
            </p:nvSpPr>
            <p:spPr>
              <a:xfrm>
                <a:off x="3703293" y="4266848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5" y="1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100"/>
              <p:cNvSpPr/>
              <p:nvPr/>
            </p:nvSpPr>
            <p:spPr>
              <a:xfrm>
                <a:off x="3714306" y="4284723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100"/>
              <p:cNvSpPr/>
              <p:nvPr/>
            </p:nvSpPr>
            <p:spPr>
              <a:xfrm>
                <a:off x="3434336" y="3932770"/>
                <a:ext cx="238798" cy="60317"/>
              </a:xfrm>
              <a:custGeom>
                <a:rect b="b" l="l" r="r" t="t"/>
                <a:pathLst>
                  <a:path extrusionOk="0" h="1758" w="6960">
                    <a:moveTo>
                      <a:pt x="6959" y="0"/>
                    </a:moveTo>
                    <a:lnTo>
                      <a:pt x="1" y="175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3" name="Google Shape;1893;p100"/>
            <p:cNvGrpSpPr/>
            <p:nvPr/>
          </p:nvGrpSpPr>
          <p:grpSpPr>
            <a:xfrm flipH="1" rot="647795">
              <a:off x="2763849" y="1276937"/>
              <a:ext cx="2208693" cy="3474198"/>
              <a:chOff x="363150" y="1669400"/>
              <a:chExt cx="1745732" cy="2745976"/>
            </a:xfrm>
          </p:grpSpPr>
          <p:sp>
            <p:nvSpPr>
              <p:cNvPr id="1894" name="Google Shape;1894;p100"/>
              <p:cNvSpPr/>
              <p:nvPr/>
            </p:nvSpPr>
            <p:spPr>
              <a:xfrm>
                <a:off x="363150" y="1669400"/>
                <a:ext cx="1351951" cy="2107766"/>
              </a:xfrm>
              <a:custGeom>
                <a:rect b="b" l="l" r="r" t="t"/>
                <a:pathLst>
                  <a:path extrusionOk="0" h="61433" w="39404">
                    <a:moveTo>
                      <a:pt x="1681" y="1"/>
                    </a:moveTo>
                    <a:cubicBezTo>
                      <a:pt x="1417" y="1"/>
                      <a:pt x="1150" y="72"/>
                      <a:pt x="909" y="220"/>
                    </a:cubicBezTo>
                    <a:cubicBezTo>
                      <a:pt x="215" y="646"/>
                      <a:pt x="1" y="1554"/>
                      <a:pt x="427" y="2248"/>
                    </a:cubicBezTo>
                    <a:lnTo>
                      <a:pt x="36893" y="61432"/>
                    </a:lnTo>
                    <a:lnTo>
                      <a:pt x="39403" y="59886"/>
                    </a:lnTo>
                    <a:lnTo>
                      <a:pt x="2938" y="702"/>
                    </a:lnTo>
                    <a:cubicBezTo>
                      <a:pt x="2659" y="250"/>
                      <a:pt x="2176" y="1"/>
                      <a:pt x="168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rotWithShape="0" algn="bl" dist="9525">
                  <a:schemeClr val="dk2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100"/>
              <p:cNvSpPr/>
              <p:nvPr/>
            </p:nvSpPr>
            <p:spPr>
              <a:xfrm>
                <a:off x="1618283" y="3717577"/>
                <a:ext cx="490599" cy="688224"/>
              </a:xfrm>
              <a:custGeom>
                <a:rect b="b" l="l" r="r" t="t"/>
                <a:pathLst>
                  <a:path extrusionOk="0" h="20059" w="14299">
                    <a:moveTo>
                      <a:pt x="3128" y="0"/>
                    </a:moveTo>
                    <a:lnTo>
                      <a:pt x="1" y="1926"/>
                    </a:lnTo>
                    <a:lnTo>
                      <a:pt x="11171" y="20059"/>
                    </a:lnTo>
                    <a:lnTo>
                      <a:pt x="14299" y="18133"/>
                    </a:lnTo>
                    <a:lnTo>
                      <a:pt x="312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20124D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100"/>
              <p:cNvSpPr/>
              <p:nvPr/>
            </p:nvSpPr>
            <p:spPr>
              <a:xfrm>
                <a:off x="1618283" y="3759744"/>
                <a:ext cx="456632" cy="646057"/>
              </a:xfrm>
              <a:custGeom>
                <a:rect b="b" l="l" r="r" t="t"/>
                <a:pathLst>
                  <a:path extrusionOk="0" h="18830" w="13309">
                    <a:moveTo>
                      <a:pt x="1138" y="0"/>
                    </a:moveTo>
                    <a:lnTo>
                      <a:pt x="1" y="697"/>
                    </a:lnTo>
                    <a:lnTo>
                      <a:pt x="11171" y="18830"/>
                    </a:lnTo>
                    <a:lnTo>
                      <a:pt x="13309" y="17513"/>
                    </a:lnTo>
                    <a:lnTo>
                      <a:pt x="113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20124D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100"/>
              <p:cNvSpPr/>
              <p:nvPr/>
            </p:nvSpPr>
            <p:spPr>
              <a:xfrm>
                <a:off x="1606686" y="3703064"/>
                <a:ext cx="130652" cy="95107"/>
              </a:xfrm>
              <a:custGeom>
                <a:rect b="b" l="l" r="r" t="t"/>
                <a:pathLst>
                  <a:path extrusionOk="0" h="2772" w="3808">
                    <a:moveTo>
                      <a:pt x="3381" y="1"/>
                    </a:moveTo>
                    <a:lnTo>
                      <a:pt x="1" y="2086"/>
                    </a:lnTo>
                    <a:lnTo>
                      <a:pt x="423" y="2772"/>
                    </a:lnTo>
                    <a:lnTo>
                      <a:pt x="3807" y="687"/>
                    </a:lnTo>
                    <a:lnTo>
                      <a:pt x="3381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100"/>
              <p:cNvSpPr/>
              <p:nvPr/>
            </p:nvSpPr>
            <p:spPr>
              <a:xfrm>
                <a:off x="1606686" y="3739913"/>
                <a:ext cx="71330" cy="58258"/>
              </a:xfrm>
              <a:custGeom>
                <a:rect b="b" l="l" r="r" t="t"/>
                <a:pathLst>
                  <a:path extrusionOk="0" h="1698" w="2079">
                    <a:moveTo>
                      <a:pt x="1642" y="1"/>
                    </a:moveTo>
                    <a:lnTo>
                      <a:pt x="1" y="1012"/>
                    </a:lnTo>
                    <a:lnTo>
                      <a:pt x="423" y="1698"/>
                    </a:lnTo>
                    <a:lnTo>
                      <a:pt x="2078" y="680"/>
                    </a:lnTo>
                    <a:lnTo>
                      <a:pt x="164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9" name="Google Shape;1899;p100"/>
              <p:cNvSpPr/>
              <p:nvPr/>
            </p:nvSpPr>
            <p:spPr>
              <a:xfrm>
                <a:off x="1693319" y="3808945"/>
                <a:ext cx="63233" cy="55411"/>
              </a:xfrm>
              <a:custGeom>
                <a:rect b="b" l="l" r="r" t="t"/>
                <a:pathLst>
                  <a:path extrusionOk="0" h="1615" w="1843">
                    <a:moveTo>
                      <a:pt x="918" y="1"/>
                    </a:moveTo>
                    <a:cubicBezTo>
                      <a:pt x="775" y="1"/>
                      <a:pt x="629" y="39"/>
                      <a:pt x="497" y="120"/>
                    </a:cubicBezTo>
                    <a:cubicBezTo>
                      <a:pt x="120" y="355"/>
                      <a:pt x="0" y="851"/>
                      <a:pt x="237" y="1232"/>
                    </a:cubicBezTo>
                    <a:cubicBezTo>
                      <a:pt x="388" y="1477"/>
                      <a:pt x="652" y="1614"/>
                      <a:pt x="922" y="1614"/>
                    </a:cubicBezTo>
                    <a:cubicBezTo>
                      <a:pt x="1067" y="1614"/>
                      <a:pt x="1213" y="1575"/>
                      <a:pt x="1346" y="1493"/>
                    </a:cubicBezTo>
                    <a:cubicBezTo>
                      <a:pt x="1723" y="1261"/>
                      <a:pt x="1843" y="764"/>
                      <a:pt x="1606" y="383"/>
                    </a:cubicBezTo>
                    <a:cubicBezTo>
                      <a:pt x="1454" y="137"/>
                      <a:pt x="1190" y="1"/>
                      <a:pt x="9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100"/>
              <p:cNvSpPr/>
              <p:nvPr/>
            </p:nvSpPr>
            <p:spPr>
              <a:xfrm>
                <a:off x="2011546" y="4345727"/>
                <a:ext cx="96960" cy="69649"/>
              </a:xfrm>
              <a:custGeom>
                <a:rect b="b" l="l" r="r" t="t"/>
                <a:pathLst>
                  <a:path extrusionOk="0" h="2030" w="2826">
                    <a:moveTo>
                      <a:pt x="2537" y="1"/>
                    </a:moveTo>
                    <a:lnTo>
                      <a:pt x="1" y="1564"/>
                    </a:lnTo>
                    <a:lnTo>
                      <a:pt x="290" y="2029"/>
                    </a:lnTo>
                    <a:lnTo>
                      <a:pt x="2826" y="465"/>
                    </a:lnTo>
                    <a:lnTo>
                      <a:pt x="253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100"/>
              <p:cNvSpPr/>
              <p:nvPr/>
            </p:nvSpPr>
            <p:spPr>
              <a:xfrm>
                <a:off x="1764718" y="3774841"/>
                <a:ext cx="37844" cy="51259"/>
              </a:xfrm>
              <a:custGeom>
                <a:rect b="b" l="l" r="r" t="t"/>
                <a:pathLst>
                  <a:path extrusionOk="0" h="1494" w="1103">
                    <a:moveTo>
                      <a:pt x="293" y="0"/>
                    </a:moveTo>
                    <a:lnTo>
                      <a:pt x="1" y="180"/>
                    </a:lnTo>
                    <a:lnTo>
                      <a:pt x="810" y="1494"/>
                    </a:lnTo>
                    <a:lnTo>
                      <a:pt x="1103" y="1314"/>
                    </a:lnTo>
                    <a:lnTo>
                      <a:pt x="29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2" name="Google Shape;1902;p100"/>
              <p:cNvSpPr/>
              <p:nvPr/>
            </p:nvSpPr>
            <p:spPr>
              <a:xfrm>
                <a:off x="1647412" y="3847235"/>
                <a:ext cx="37707" cy="51122"/>
              </a:xfrm>
              <a:custGeom>
                <a:rect b="b" l="l" r="r" t="t"/>
                <a:pathLst>
                  <a:path extrusionOk="0" h="1490" w="1099">
                    <a:moveTo>
                      <a:pt x="289" y="0"/>
                    </a:moveTo>
                    <a:lnTo>
                      <a:pt x="0" y="179"/>
                    </a:lnTo>
                    <a:lnTo>
                      <a:pt x="807" y="1489"/>
                    </a:lnTo>
                    <a:lnTo>
                      <a:pt x="1099" y="1310"/>
                    </a:lnTo>
                    <a:lnTo>
                      <a:pt x="28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3" name="Google Shape;1903;p100"/>
              <p:cNvSpPr/>
              <p:nvPr/>
            </p:nvSpPr>
            <p:spPr>
              <a:xfrm>
                <a:off x="1667209" y="3774223"/>
                <a:ext cx="134152" cy="155287"/>
              </a:xfrm>
              <a:custGeom>
                <a:rect b="b" l="l" r="r" t="t"/>
                <a:pathLst>
                  <a:path extrusionOk="0" h="4526" w="3910">
                    <a:moveTo>
                      <a:pt x="1807" y="1"/>
                    </a:moveTo>
                    <a:lnTo>
                      <a:pt x="0" y="1114"/>
                    </a:lnTo>
                    <a:lnTo>
                      <a:pt x="2103" y="4526"/>
                    </a:lnTo>
                    <a:lnTo>
                      <a:pt x="3909" y="3409"/>
                    </a:lnTo>
                    <a:lnTo>
                      <a:pt x="180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100"/>
              <p:cNvSpPr/>
              <p:nvPr/>
            </p:nvSpPr>
            <p:spPr>
              <a:xfrm>
                <a:off x="1780192" y="3980221"/>
                <a:ext cx="107219" cy="66150"/>
              </a:xfrm>
              <a:custGeom>
                <a:rect b="b" l="l" r="r" t="t"/>
                <a:pathLst>
                  <a:path extrusionOk="0" h="1928" w="3125">
                    <a:moveTo>
                      <a:pt x="3124" y="1"/>
                    </a:moveTo>
                    <a:lnTo>
                      <a:pt x="0" y="192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100"/>
              <p:cNvSpPr/>
              <p:nvPr/>
            </p:nvSpPr>
            <p:spPr>
              <a:xfrm>
                <a:off x="1791172" y="3998234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6" name="Google Shape;1906;p100"/>
              <p:cNvSpPr/>
              <p:nvPr/>
            </p:nvSpPr>
            <p:spPr>
              <a:xfrm>
                <a:off x="1802322" y="4016144"/>
                <a:ext cx="107047" cy="65978"/>
              </a:xfrm>
              <a:custGeom>
                <a:rect b="b" l="l" r="r" t="t"/>
                <a:pathLst>
                  <a:path extrusionOk="0" h="1923" w="3120">
                    <a:moveTo>
                      <a:pt x="3120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7" name="Google Shape;1907;p100"/>
              <p:cNvSpPr/>
              <p:nvPr/>
            </p:nvSpPr>
            <p:spPr>
              <a:xfrm>
                <a:off x="1813302" y="4033985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0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8" name="Google Shape;1908;p100"/>
              <p:cNvSpPr/>
              <p:nvPr/>
            </p:nvSpPr>
            <p:spPr>
              <a:xfrm>
                <a:off x="1824281" y="4051895"/>
                <a:ext cx="107219" cy="66115"/>
              </a:xfrm>
              <a:custGeom>
                <a:rect b="b" l="l" r="r" t="t"/>
                <a:pathLst>
                  <a:path extrusionOk="0" h="1927" w="3125">
                    <a:moveTo>
                      <a:pt x="3125" y="0"/>
                    </a:moveTo>
                    <a:lnTo>
                      <a:pt x="1" y="1926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9" name="Google Shape;1909;p100"/>
              <p:cNvSpPr/>
              <p:nvPr/>
            </p:nvSpPr>
            <p:spPr>
              <a:xfrm>
                <a:off x="1835397" y="4069908"/>
                <a:ext cx="107082" cy="65978"/>
              </a:xfrm>
              <a:custGeom>
                <a:rect b="b" l="l" r="r" t="t"/>
                <a:pathLst>
                  <a:path extrusionOk="0" h="1923" w="3121">
                    <a:moveTo>
                      <a:pt x="3121" y="0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0" name="Google Shape;1910;p100"/>
              <p:cNvSpPr/>
              <p:nvPr/>
            </p:nvSpPr>
            <p:spPr>
              <a:xfrm>
                <a:off x="1846411" y="4087783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1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1" name="Google Shape;1911;p100"/>
              <p:cNvSpPr/>
              <p:nvPr/>
            </p:nvSpPr>
            <p:spPr>
              <a:xfrm>
                <a:off x="1857424" y="4105659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100"/>
              <p:cNvSpPr/>
              <p:nvPr/>
            </p:nvSpPr>
            <p:spPr>
              <a:xfrm>
                <a:off x="1868507" y="4123534"/>
                <a:ext cx="107116" cy="66012"/>
              </a:xfrm>
              <a:custGeom>
                <a:rect b="b" l="l" r="r" t="t"/>
                <a:pathLst>
                  <a:path extrusionOk="0" h="1924" w="3122">
                    <a:moveTo>
                      <a:pt x="3121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100"/>
              <p:cNvSpPr/>
              <p:nvPr/>
            </p:nvSpPr>
            <p:spPr>
              <a:xfrm>
                <a:off x="1879520" y="4141444"/>
                <a:ext cx="107082" cy="66115"/>
              </a:xfrm>
              <a:custGeom>
                <a:rect b="b" l="l" r="r" t="t"/>
                <a:pathLst>
                  <a:path extrusionOk="0" h="1927" w="3121">
                    <a:moveTo>
                      <a:pt x="3120" y="0"/>
                    </a:moveTo>
                    <a:lnTo>
                      <a:pt x="0" y="1926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100"/>
              <p:cNvSpPr/>
              <p:nvPr/>
            </p:nvSpPr>
            <p:spPr>
              <a:xfrm>
                <a:off x="1890499" y="4159423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100"/>
              <p:cNvSpPr/>
              <p:nvPr/>
            </p:nvSpPr>
            <p:spPr>
              <a:xfrm>
                <a:off x="1901616" y="4177298"/>
                <a:ext cx="107082" cy="66012"/>
              </a:xfrm>
              <a:custGeom>
                <a:rect b="b" l="l" r="r" t="t"/>
                <a:pathLst>
                  <a:path extrusionOk="0" h="1924" w="3121">
                    <a:moveTo>
                      <a:pt x="3120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100"/>
              <p:cNvSpPr/>
              <p:nvPr/>
            </p:nvSpPr>
            <p:spPr>
              <a:xfrm>
                <a:off x="1912629" y="4195208"/>
                <a:ext cx="107082" cy="66012"/>
              </a:xfrm>
              <a:custGeom>
                <a:rect b="b" l="l" r="r" t="t"/>
                <a:pathLst>
                  <a:path extrusionOk="0" h="1924" w="3121">
                    <a:moveTo>
                      <a:pt x="3121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100"/>
              <p:cNvSpPr/>
              <p:nvPr/>
            </p:nvSpPr>
            <p:spPr>
              <a:xfrm>
                <a:off x="1923609" y="4213050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4" y="1"/>
                    </a:moveTo>
                    <a:lnTo>
                      <a:pt x="1" y="1924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100"/>
              <p:cNvSpPr/>
              <p:nvPr/>
            </p:nvSpPr>
            <p:spPr>
              <a:xfrm>
                <a:off x="1934588" y="4230959"/>
                <a:ext cx="107219" cy="66115"/>
              </a:xfrm>
              <a:custGeom>
                <a:rect b="b" l="l" r="r" t="t"/>
                <a:pathLst>
                  <a:path extrusionOk="0" h="1927" w="3125">
                    <a:moveTo>
                      <a:pt x="3125" y="0"/>
                    </a:moveTo>
                    <a:lnTo>
                      <a:pt x="1" y="192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100"/>
              <p:cNvSpPr/>
              <p:nvPr/>
            </p:nvSpPr>
            <p:spPr>
              <a:xfrm>
                <a:off x="1945739" y="4248972"/>
                <a:ext cx="107047" cy="65978"/>
              </a:xfrm>
              <a:custGeom>
                <a:rect b="b" l="l" r="r" t="t"/>
                <a:pathLst>
                  <a:path extrusionOk="0" h="1923" w="3120">
                    <a:moveTo>
                      <a:pt x="3120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100"/>
              <p:cNvSpPr/>
              <p:nvPr/>
            </p:nvSpPr>
            <p:spPr>
              <a:xfrm>
                <a:off x="1956718" y="4266848"/>
                <a:ext cx="107219" cy="66012"/>
              </a:xfrm>
              <a:custGeom>
                <a:rect b="b" l="l" r="r" t="t"/>
                <a:pathLst>
                  <a:path extrusionOk="0" h="1924" w="3125">
                    <a:moveTo>
                      <a:pt x="3125" y="1"/>
                    </a:moveTo>
                    <a:lnTo>
                      <a:pt x="1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100"/>
              <p:cNvSpPr/>
              <p:nvPr/>
            </p:nvSpPr>
            <p:spPr>
              <a:xfrm>
                <a:off x="1967731" y="4284723"/>
                <a:ext cx="107184" cy="66012"/>
              </a:xfrm>
              <a:custGeom>
                <a:rect b="b" l="l" r="r" t="t"/>
                <a:pathLst>
                  <a:path extrusionOk="0" h="1924" w="3124">
                    <a:moveTo>
                      <a:pt x="3124" y="0"/>
                    </a:moveTo>
                    <a:lnTo>
                      <a:pt x="0" y="1923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100"/>
              <p:cNvSpPr/>
              <p:nvPr/>
            </p:nvSpPr>
            <p:spPr>
              <a:xfrm>
                <a:off x="1687761" y="3932770"/>
                <a:ext cx="238798" cy="60317"/>
              </a:xfrm>
              <a:custGeom>
                <a:rect b="b" l="l" r="r" t="t"/>
                <a:pathLst>
                  <a:path extrusionOk="0" h="1758" w="6960">
                    <a:moveTo>
                      <a:pt x="6959" y="0"/>
                    </a:moveTo>
                    <a:lnTo>
                      <a:pt x="1" y="1757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83"/>
          <p:cNvSpPr txBox="1"/>
          <p:nvPr>
            <p:ph type="title"/>
          </p:nvPr>
        </p:nvSpPr>
        <p:spPr>
          <a:xfrm>
            <a:off x="725275" y="1746375"/>
            <a:ext cx="4122600" cy="9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Вступ</a:t>
            </a:r>
            <a:endParaRPr>
              <a:solidFill>
                <a:schemeClr val="l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368" name="Google Shape;1368;p83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9" name="Google Shape;1369;p83"/>
          <p:cNvGrpSpPr/>
          <p:nvPr/>
        </p:nvGrpSpPr>
        <p:grpSpPr>
          <a:xfrm rot="1637668">
            <a:off x="5430477" y="2476920"/>
            <a:ext cx="2842312" cy="1976906"/>
            <a:chOff x="164875" y="299500"/>
            <a:chExt cx="7355425" cy="5115900"/>
          </a:xfrm>
        </p:grpSpPr>
        <p:sp>
          <p:nvSpPr>
            <p:cNvPr id="1370" name="Google Shape;1370;p83"/>
            <p:cNvSpPr/>
            <p:nvPr/>
          </p:nvSpPr>
          <p:spPr>
            <a:xfrm>
              <a:off x="1356375" y="670525"/>
              <a:ext cx="3923175" cy="2683600"/>
            </a:xfrm>
            <a:custGeom>
              <a:rect b="b" l="l" r="r" t="t"/>
              <a:pathLst>
                <a:path extrusionOk="0" h="107344" w="156927">
                  <a:moveTo>
                    <a:pt x="139314" y="0"/>
                  </a:moveTo>
                  <a:lnTo>
                    <a:pt x="0" y="32997"/>
                  </a:lnTo>
                  <a:lnTo>
                    <a:pt x="17612" y="107344"/>
                  </a:lnTo>
                  <a:lnTo>
                    <a:pt x="156926" y="74340"/>
                  </a:lnTo>
                  <a:lnTo>
                    <a:pt x="13931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83"/>
            <p:cNvSpPr/>
            <p:nvPr/>
          </p:nvSpPr>
          <p:spPr>
            <a:xfrm>
              <a:off x="2364775" y="803500"/>
              <a:ext cx="1913000" cy="453100"/>
            </a:xfrm>
            <a:custGeom>
              <a:rect b="b" l="l" r="r" t="t"/>
              <a:pathLst>
                <a:path extrusionOk="0" h="18124" w="76520">
                  <a:moveTo>
                    <a:pt x="76520" y="1"/>
                  </a:moveTo>
                  <a:lnTo>
                    <a:pt x="0" y="18124"/>
                  </a:lnTo>
                  <a:lnTo>
                    <a:pt x="0" y="1812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83"/>
            <p:cNvSpPr/>
            <p:nvPr/>
          </p:nvSpPr>
          <p:spPr>
            <a:xfrm>
              <a:off x="2364775" y="803500"/>
              <a:ext cx="1961200" cy="1505475"/>
            </a:xfrm>
            <a:custGeom>
              <a:rect b="b" l="l" r="r" t="t"/>
              <a:pathLst>
                <a:path extrusionOk="0" h="60219" w="78448">
                  <a:moveTo>
                    <a:pt x="76520" y="1"/>
                  </a:moveTo>
                  <a:lnTo>
                    <a:pt x="0" y="18124"/>
                  </a:lnTo>
                  <a:cubicBezTo>
                    <a:pt x="4070" y="21085"/>
                    <a:pt x="8229" y="24308"/>
                    <a:pt x="12410" y="27817"/>
                  </a:cubicBezTo>
                  <a:cubicBezTo>
                    <a:pt x="31268" y="43618"/>
                    <a:pt x="49295" y="59605"/>
                    <a:pt x="75104" y="60219"/>
                  </a:cubicBezTo>
                  <a:cubicBezTo>
                    <a:pt x="72440" y="56122"/>
                    <a:pt x="70427" y="51505"/>
                    <a:pt x="69234" y="46484"/>
                  </a:cubicBezTo>
                  <a:cubicBezTo>
                    <a:pt x="65911" y="32439"/>
                    <a:pt x="69778" y="18374"/>
                    <a:pt x="78447" y="8154"/>
                  </a:cubicBezTo>
                  <a:lnTo>
                    <a:pt x="7652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83"/>
            <p:cNvSpPr/>
            <p:nvPr/>
          </p:nvSpPr>
          <p:spPr>
            <a:xfrm>
              <a:off x="803575" y="1149050"/>
              <a:ext cx="985550" cy="419075"/>
            </a:xfrm>
            <a:custGeom>
              <a:rect b="b" l="l" r="r" t="t"/>
              <a:pathLst>
                <a:path extrusionOk="0" h="16763" w="39422">
                  <a:moveTo>
                    <a:pt x="34870" y="1"/>
                  </a:moveTo>
                  <a:cubicBezTo>
                    <a:pt x="34588" y="1"/>
                    <a:pt x="34301" y="33"/>
                    <a:pt x="34015" y="101"/>
                  </a:cubicBezTo>
                  <a:lnTo>
                    <a:pt x="3211" y="7401"/>
                  </a:lnTo>
                  <a:cubicBezTo>
                    <a:pt x="1225" y="7870"/>
                    <a:pt x="0" y="9857"/>
                    <a:pt x="469" y="11838"/>
                  </a:cubicBezTo>
                  <a:lnTo>
                    <a:pt x="964" y="13925"/>
                  </a:lnTo>
                  <a:cubicBezTo>
                    <a:pt x="1365" y="15621"/>
                    <a:pt x="2878" y="16763"/>
                    <a:pt x="4551" y="16763"/>
                  </a:cubicBezTo>
                  <a:cubicBezTo>
                    <a:pt x="4833" y="16763"/>
                    <a:pt x="5119" y="16731"/>
                    <a:pt x="5406" y="16663"/>
                  </a:cubicBezTo>
                  <a:lnTo>
                    <a:pt x="36209" y="9367"/>
                  </a:lnTo>
                  <a:cubicBezTo>
                    <a:pt x="38195" y="8898"/>
                    <a:pt x="39421" y="6907"/>
                    <a:pt x="38952" y="4926"/>
                  </a:cubicBezTo>
                  <a:lnTo>
                    <a:pt x="38456" y="2844"/>
                  </a:lnTo>
                  <a:cubicBezTo>
                    <a:pt x="38056" y="1143"/>
                    <a:pt x="36543" y="1"/>
                    <a:pt x="348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83"/>
            <p:cNvSpPr/>
            <p:nvPr/>
          </p:nvSpPr>
          <p:spPr>
            <a:xfrm>
              <a:off x="4303200" y="299500"/>
              <a:ext cx="1004175" cy="455775"/>
            </a:xfrm>
            <a:custGeom>
              <a:rect b="b" l="l" r="r" t="t"/>
              <a:pathLst>
                <a:path extrusionOk="0" h="18231" w="40167">
                  <a:moveTo>
                    <a:pt x="37918" y="1"/>
                  </a:moveTo>
                  <a:cubicBezTo>
                    <a:pt x="37911" y="1"/>
                    <a:pt x="37904" y="2"/>
                    <a:pt x="37898" y="3"/>
                  </a:cubicBezTo>
                  <a:lnTo>
                    <a:pt x="75" y="8962"/>
                  </a:lnTo>
                  <a:cubicBezTo>
                    <a:pt x="32" y="8972"/>
                    <a:pt x="0" y="9019"/>
                    <a:pt x="11" y="9063"/>
                  </a:cubicBezTo>
                  <a:lnTo>
                    <a:pt x="2168" y="18164"/>
                  </a:lnTo>
                  <a:cubicBezTo>
                    <a:pt x="2177" y="18205"/>
                    <a:pt x="2213" y="18231"/>
                    <a:pt x="2250" y="18231"/>
                  </a:cubicBezTo>
                  <a:cubicBezTo>
                    <a:pt x="2257" y="18231"/>
                    <a:pt x="2263" y="18230"/>
                    <a:pt x="2269" y="18228"/>
                  </a:cubicBezTo>
                  <a:lnTo>
                    <a:pt x="40091" y="9270"/>
                  </a:lnTo>
                  <a:cubicBezTo>
                    <a:pt x="40140" y="9260"/>
                    <a:pt x="40166" y="9211"/>
                    <a:pt x="40155" y="9169"/>
                  </a:cubicBezTo>
                  <a:lnTo>
                    <a:pt x="37999" y="67"/>
                  </a:lnTo>
                  <a:cubicBezTo>
                    <a:pt x="37990" y="26"/>
                    <a:pt x="37957" y="1"/>
                    <a:pt x="379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83"/>
            <p:cNvSpPr/>
            <p:nvPr/>
          </p:nvSpPr>
          <p:spPr>
            <a:xfrm>
              <a:off x="761775" y="1209225"/>
              <a:ext cx="1231050" cy="767875"/>
            </a:xfrm>
            <a:custGeom>
              <a:rect b="b" l="l" r="r" t="t"/>
              <a:pathLst>
                <a:path extrusionOk="0" h="30715" w="49242">
                  <a:moveTo>
                    <a:pt x="40517" y="1"/>
                  </a:moveTo>
                  <a:cubicBezTo>
                    <a:pt x="40103" y="1"/>
                    <a:pt x="39681" y="49"/>
                    <a:pt x="39260" y="149"/>
                  </a:cubicBezTo>
                  <a:lnTo>
                    <a:pt x="4713" y="8329"/>
                  </a:lnTo>
                  <a:cubicBezTo>
                    <a:pt x="1800" y="9021"/>
                    <a:pt x="0" y="11940"/>
                    <a:pt x="687" y="14853"/>
                  </a:cubicBezTo>
                  <a:lnTo>
                    <a:pt x="3462" y="26543"/>
                  </a:lnTo>
                  <a:cubicBezTo>
                    <a:pt x="4049" y="29037"/>
                    <a:pt x="6274" y="30715"/>
                    <a:pt x="8730" y="30715"/>
                  </a:cubicBezTo>
                  <a:cubicBezTo>
                    <a:pt x="9143" y="30715"/>
                    <a:pt x="9562" y="30668"/>
                    <a:pt x="9980" y="30569"/>
                  </a:cubicBezTo>
                  <a:lnTo>
                    <a:pt x="44528" y="22382"/>
                  </a:lnTo>
                  <a:cubicBezTo>
                    <a:pt x="47441" y="21696"/>
                    <a:pt x="49241" y="18778"/>
                    <a:pt x="48549" y="15864"/>
                  </a:cubicBezTo>
                  <a:lnTo>
                    <a:pt x="45779" y="4169"/>
                  </a:lnTo>
                  <a:cubicBezTo>
                    <a:pt x="45192" y="1678"/>
                    <a:pt x="42968" y="1"/>
                    <a:pt x="4051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83"/>
            <p:cNvSpPr/>
            <p:nvPr/>
          </p:nvSpPr>
          <p:spPr>
            <a:xfrm>
              <a:off x="4235175" y="356200"/>
              <a:ext cx="1258325" cy="821825"/>
            </a:xfrm>
            <a:custGeom>
              <a:rect b="b" l="l" r="r" t="t"/>
              <a:pathLst>
                <a:path extrusionOk="0" h="32873" w="50333">
                  <a:moveTo>
                    <a:pt x="44986" y="1"/>
                  </a:moveTo>
                  <a:cubicBezTo>
                    <a:pt x="44977" y="1"/>
                    <a:pt x="44968" y="2"/>
                    <a:pt x="44959" y="4"/>
                  </a:cubicBezTo>
                  <a:lnTo>
                    <a:pt x="106" y="10629"/>
                  </a:lnTo>
                  <a:cubicBezTo>
                    <a:pt x="42" y="10644"/>
                    <a:pt x="0" y="10714"/>
                    <a:pt x="16" y="10777"/>
                  </a:cubicBezTo>
                  <a:lnTo>
                    <a:pt x="5229" y="32778"/>
                  </a:lnTo>
                  <a:cubicBezTo>
                    <a:pt x="5243" y="32833"/>
                    <a:pt x="5293" y="32872"/>
                    <a:pt x="5347" y="32872"/>
                  </a:cubicBezTo>
                  <a:cubicBezTo>
                    <a:pt x="5356" y="32872"/>
                    <a:pt x="5365" y="32871"/>
                    <a:pt x="5374" y="32869"/>
                  </a:cubicBezTo>
                  <a:lnTo>
                    <a:pt x="50225" y="22244"/>
                  </a:lnTo>
                  <a:cubicBezTo>
                    <a:pt x="50289" y="22228"/>
                    <a:pt x="50333" y="22159"/>
                    <a:pt x="50316" y="22095"/>
                  </a:cubicBezTo>
                  <a:lnTo>
                    <a:pt x="45108" y="100"/>
                  </a:lnTo>
                  <a:cubicBezTo>
                    <a:pt x="45094" y="40"/>
                    <a:pt x="45041" y="1"/>
                    <a:pt x="4498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83"/>
            <p:cNvSpPr/>
            <p:nvPr/>
          </p:nvSpPr>
          <p:spPr>
            <a:xfrm>
              <a:off x="4320100" y="945500"/>
              <a:ext cx="3200200" cy="3120850"/>
            </a:xfrm>
            <a:custGeom>
              <a:rect b="b" l="l" r="r" t="t"/>
              <a:pathLst>
                <a:path extrusionOk="0" h="124834" w="128008">
                  <a:moveTo>
                    <a:pt x="36869" y="1"/>
                  </a:moveTo>
                  <a:cubicBezTo>
                    <a:pt x="28665" y="1"/>
                    <a:pt x="20445" y="3011"/>
                    <a:pt x="14007" y="9084"/>
                  </a:cubicBezTo>
                  <a:cubicBezTo>
                    <a:pt x="618" y="21711"/>
                    <a:pt x="1" y="42805"/>
                    <a:pt x="12627" y="56194"/>
                  </a:cubicBezTo>
                  <a:lnTo>
                    <a:pt x="67509" y="114377"/>
                  </a:lnTo>
                  <a:cubicBezTo>
                    <a:pt x="74066" y="121327"/>
                    <a:pt x="82902" y="124834"/>
                    <a:pt x="91757" y="124834"/>
                  </a:cubicBezTo>
                  <a:cubicBezTo>
                    <a:pt x="99960" y="124834"/>
                    <a:pt x="108180" y="121823"/>
                    <a:pt x="114619" y="115751"/>
                  </a:cubicBezTo>
                  <a:cubicBezTo>
                    <a:pt x="128008" y="103124"/>
                    <a:pt x="122699" y="85842"/>
                    <a:pt x="110072" y="72453"/>
                  </a:cubicBezTo>
                  <a:lnTo>
                    <a:pt x="61118" y="10458"/>
                  </a:lnTo>
                  <a:cubicBezTo>
                    <a:pt x="54560" y="3508"/>
                    <a:pt x="45724" y="1"/>
                    <a:pt x="368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83"/>
            <p:cNvSpPr/>
            <p:nvPr/>
          </p:nvSpPr>
          <p:spPr>
            <a:xfrm>
              <a:off x="6123350" y="3906750"/>
              <a:ext cx="316800" cy="141325"/>
            </a:xfrm>
            <a:custGeom>
              <a:rect b="b" l="l" r="r" t="t"/>
              <a:pathLst>
                <a:path extrusionOk="0" h="5653" w="12672">
                  <a:moveTo>
                    <a:pt x="0" y="1"/>
                  </a:moveTo>
                  <a:lnTo>
                    <a:pt x="0" y="1"/>
                  </a:lnTo>
                  <a:cubicBezTo>
                    <a:pt x="3851" y="2813"/>
                    <a:pt x="8176" y="4700"/>
                    <a:pt x="12671" y="5652"/>
                  </a:cubicBezTo>
                  <a:cubicBezTo>
                    <a:pt x="8182" y="4700"/>
                    <a:pt x="3851" y="2813"/>
                    <a:pt x="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83"/>
            <p:cNvSpPr/>
            <p:nvPr/>
          </p:nvSpPr>
          <p:spPr>
            <a:xfrm>
              <a:off x="5061025" y="2796900"/>
              <a:ext cx="2371950" cy="1269375"/>
            </a:xfrm>
            <a:custGeom>
              <a:rect b="b" l="l" r="r" t="t"/>
              <a:pathLst>
                <a:path extrusionOk="0" h="50775" w="94878">
                  <a:moveTo>
                    <a:pt x="9203" y="0"/>
                  </a:moveTo>
                  <a:cubicBezTo>
                    <a:pt x="7398" y="224"/>
                    <a:pt x="5598" y="336"/>
                    <a:pt x="3814" y="336"/>
                  </a:cubicBezTo>
                  <a:cubicBezTo>
                    <a:pt x="2536" y="336"/>
                    <a:pt x="1263" y="277"/>
                    <a:pt x="0" y="166"/>
                  </a:cubicBezTo>
                  <a:lnTo>
                    <a:pt x="0" y="166"/>
                  </a:lnTo>
                  <a:lnTo>
                    <a:pt x="37872" y="40321"/>
                  </a:lnTo>
                  <a:cubicBezTo>
                    <a:pt x="39310" y="41839"/>
                    <a:pt x="40849" y="43197"/>
                    <a:pt x="42478" y="44384"/>
                  </a:cubicBezTo>
                  <a:cubicBezTo>
                    <a:pt x="46333" y="47202"/>
                    <a:pt x="50669" y="49093"/>
                    <a:pt x="55164" y="50046"/>
                  </a:cubicBezTo>
                  <a:cubicBezTo>
                    <a:pt x="57453" y="50536"/>
                    <a:pt x="59786" y="50775"/>
                    <a:pt x="62119" y="50775"/>
                  </a:cubicBezTo>
                  <a:cubicBezTo>
                    <a:pt x="70326" y="50775"/>
                    <a:pt x="78543" y="47766"/>
                    <a:pt x="84982" y="41695"/>
                  </a:cubicBezTo>
                  <a:cubicBezTo>
                    <a:pt x="85759" y="40960"/>
                    <a:pt x="86474" y="40215"/>
                    <a:pt x="87128" y="39448"/>
                  </a:cubicBezTo>
                  <a:lnTo>
                    <a:pt x="87133" y="39448"/>
                  </a:lnTo>
                  <a:cubicBezTo>
                    <a:pt x="87133" y="39443"/>
                    <a:pt x="87139" y="39438"/>
                    <a:pt x="87139" y="39431"/>
                  </a:cubicBezTo>
                  <a:cubicBezTo>
                    <a:pt x="94878" y="30388"/>
                    <a:pt x="94067" y="19381"/>
                    <a:pt x="88433" y="9188"/>
                  </a:cubicBezTo>
                  <a:lnTo>
                    <a:pt x="88433" y="9188"/>
                  </a:lnTo>
                  <a:cubicBezTo>
                    <a:pt x="77446" y="11158"/>
                    <a:pt x="65677" y="15018"/>
                    <a:pt x="52800" y="16686"/>
                  </a:cubicBezTo>
                  <a:cubicBezTo>
                    <a:pt x="51254" y="16883"/>
                    <a:pt x="49710" y="16979"/>
                    <a:pt x="48176" y="16979"/>
                  </a:cubicBezTo>
                  <a:cubicBezTo>
                    <a:pt x="33574" y="16979"/>
                    <a:pt x="19504" y="8410"/>
                    <a:pt x="920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83"/>
            <p:cNvSpPr/>
            <p:nvPr/>
          </p:nvSpPr>
          <p:spPr>
            <a:xfrm>
              <a:off x="3956750" y="622775"/>
              <a:ext cx="2401100" cy="2182525"/>
            </a:xfrm>
            <a:custGeom>
              <a:rect b="b" l="l" r="r" t="t"/>
              <a:pathLst>
                <a:path extrusionOk="0" h="87301" w="96044">
                  <a:moveTo>
                    <a:pt x="48058" y="1"/>
                  </a:moveTo>
                  <a:cubicBezTo>
                    <a:pt x="44728" y="1"/>
                    <a:pt x="41344" y="384"/>
                    <a:pt x="37962" y="1186"/>
                  </a:cubicBezTo>
                  <a:cubicBezTo>
                    <a:pt x="14508" y="6740"/>
                    <a:pt x="1" y="30258"/>
                    <a:pt x="5555" y="53713"/>
                  </a:cubicBezTo>
                  <a:cubicBezTo>
                    <a:pt x="10309" y="73779"/>
                    <a:pt x="28216" y="87300"/>
                    <a:pt x="47981" y="87300"/>
                  </a:cubicBezTo>
                  <a:cubicBezTo>
                    <a:pt x="51314" y="87300"/>
                    <a:pt x="54699" y="86916"/>
                    <a:pt x="58083" y="86114"/>
                  </a:cubicBezTo>
                  <a:cubicBezTo>
                    <a:pt x="81537" y="80559"/>
                    <a:pt x="96044" y="57046"/>
                    <a:pt x="90489" y="33592"/>
                  </a:cubicBezTo>
                  <a:cubicBezTo>
                    <a:pt x="85735" y="13520"/>
                    <a:pt x="67825" y="1"/>
                    <a:pt x="480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83"/>
            <p:cNvSpPr/>
            <p:nvPr/>
          </p:nvSpPr>
          <p:spPr>
            <a:xfrm>
              <a:off x="3958225" y="622775"/>
              <a:ext cx="2331725" cy="1985400"/>
            </a:xfrm>
            <a:custGeom>
              <a:rect b="b" l="l" r="r" t="t"/>
              <a:pathLst>
                <a:path extrusionOk="0" h="79416" w="93269">
                  <a:moveTo>
                    <a:pt x="47997" y="0"/>
                  </a:moveTo>
                  <a:cubicBezTo>
                    <a:pt x="44667" y="0"/>
                    <a:pt x="41284" y="384"/>
                    <a:pt x="37903" y="1186"/>
                  </a:cubicBezTo>
                  <a:cubicBezTo>
                    <a:pt x="14497" y="6729"/>
                    <a:pt x="0" y="30168"/>
                    <a:pt x="5470" y="53573"/>
                  </a:cubicBezTo>
                  <a:cubicBezTo>
                    <a:pt x="12477" y="69296"/>
                    <a:pt x="28179" y="79415"/>
                    <a:pt x="45277" y="79415"/>
                  </a:cubicBezTo>
                  <a:cubicBezTo>
                    <a:pt x="48605" y="79415"/>
                    <a:pt x="51986" y="79032"/>
                    <a:pt x="55366" y="78231"/>
                  </a:cubicBezTo>
                  <a:cubicBezTo>
                    <a:pt x="78772" y="72688"/>
                    <a:pt x="93269" y="49249"/>
                    <a:pt x="87800" y="25844"/>
                  </a:cubicBezTo>
                  <a:cubicBezTo>
                    <a:pt x="80792" y="10122"/>
                    <a:pt x="65092" y="0"/>
                    <a:pt x="47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83"/>
            <p:cNvSpPr/>
            <p:nvPr/>
          </p:nvSpPr>
          <p:spPr>
            <a:xfrm>
              <a:off x="4778650" y="949000"/>
              <a:ext cx="486775" cy="442500"/>
            </a:xfrm>
            <a:custGeom>
              <a:rect b="b" l="l" r="r" t="t"/>
              <a:pathLst>
                <a:path extrusionOk="0" h="17700" w="19471">
                  <a:moveTo>
                    <a:pt x="9749" y="0"/>
                  </a:moveTo>
                  <a:cubicBezTo>
                    <a:pt x="9072" y="0"/>
                    <a:pt x="8384" y="79"/>
                    <a:pt x="7696" y="242"/>
                  </a:cubicBezTo>
                  <a:cubicBezTo>
                    <a:pt x="2940" y="1365"/>
                    <a:pt x="0" y="6132"/>
                    <a:pt x="1124" y="10888"/>
                  </a:cubicBezTo>
                  <a:cubicBezTo>
                    <a:pt x="2090" y="14959"/>
                    <a:pt x="5722" y="17699"/>
                    <a:pt x="9731" y="17699"/>
                  </a:cubicBezTo>
                  <a:cubicBezTo>
                    <a:pt x="10405" y="17699"/>
                    <a:pt x="11090" y="17622"/>
                    <a:pt x="11774" y="17460"/>
                  </a:cubicBezTo>
                  <a:cubicBezTo>
                    <a:pt x="16530" y="16330"/>
                    <a:pt x="19470" y="11564"/>
                    <a:pt x="18342" y="6808"/>
                  </a:cubicBezTo>
                  <a:cubicBezTo>
                    <a:pt x="17381" y="2740"/>
                    <a:pt x="13754" y="0"/>
                    <a:pt x="974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83"/>
            <p:cNvSpPr/>
            <p:nvPr/>
          </p:nvSpPr>
          <p:spPr>
            <a:xfrm>
              <a:off x="4985275" y="182140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0" y="0"/>
                  </a:moveTo>
                  <a:cubicBezTo>
                    <a:pt x="9065" y="0"/>
                    <a:pt x="8380" y="78"/>
                    <a:pt x="7695" y="240"/>
                  </a:cubicBezTo>
                  <a:cubicBezTo>
                    <a:pt x="2941" y="1368"/>
                    <a:pt x="1" y="6134"/>
                    <a:pt x="1130" y="10890"/>
                  </a:cubicBezTo>
                  <a:cubicBezTo>
                    <a:pt x="2091" y="14959"/>
                    <a:pt x="5718" y="17699"/>
                    <a:pt x="9724" y="17699"/>
                  </a:cubicBezTo>
                  <a:cubicBezTo>
                    <a:pt x="10401" y="17699"/>
                    <a:pt x="11088" y="17621"/>
                    <a:pt x="11775" y="17458"/>
                  </a:cubicBezTo>
                  <a:cubicBezTo>
                    <a:pt x="16531" y="16333"/>
                    <a:pt x="19471" y="11567"/>
                    <a:pt x="18348" y="6811"/>
                  </a:cubicBezTo>
                  <a:cubicBezTo>
                    <a:pt x="17380" y="2740"/>
                    <a:pt x="13749" y="0"/>
                    <a:pt x="974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83"/>
            <p:cNvSpPr/>
            <p:nvPr/>
          </p:nvSpPr>
          <p:spPr>
            <a:xfrm>
              <a:off x="4445775" y="1488525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39" y="1"/>
                  </a:moveTo>
                  <a:cubicBezTo>
                    <a:pt x="9065" y="1"/>
                    <a:pt x="8380" y="78"/>
                    <a:pt x="7696" y="240"/>
                  </a:cubicBezTo>
                  <a:cubicBezTo>
                    <a:pt x="2940" y="1369"/>
                    <a:pt x="1" y="6136"/>
                    <a:pt x="1124" y="10891"/>
                  </a:cubicBezTo>
                  <a:cubicBezTo>
                    <a:pt x="2086" y="14956"/>
                    <a:pt x="5719" y="17699"/>
                    <a:pt x="9724" y="17699"/>
                  </a:cubicBezTo>
                  <a:cubicBezTo>
                    <a:pt x="10399" y="17699"/>
                    <a:pt x="11085" y="17621"/>
                    <a:pt x="11771" y="17458"/>
                  </a:cubicBezTo>
                  <a:cubicBezTo>
                    <a:pt x="16526" y="16335"/>
                    <a:pt x="19472" y="11562"/>
                    <a:pt x="18342" y="6812"/>
                  </a:cubicBezTo>
                  <a:cubicBezTo>
                    <a:pt x="17380" y="2741"/>
                    <a:pt x="13746" y="1"/>
                    <a:pt x="973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83"/>
            <p:cNvSpPr/>
            <p:nvPr/>
          </p:nvSpPr>
          <p:spPr>
            <a:xfrm>
              <a:off x="5318125" y="128185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8" y="0"/>
                  </a:moveTo>
                  <a:cubicBezTo>
                    <a:pt x="9073" y="0"/>
                    <a:pt x="8387" y="78"/>
                    <a:pt x="7701" y="241"/>
                  </a:cubicBezTo>
                  <a:cubicBezTo>
                    <a:pt x="2945" y="1366"/>
                    <a:pt x="0" y="6132"/>
                    <a:pt x="1130" y="10888"/>
                  </a:cubicBezTo>
                  <a:cubicBezTo>
                    <a:pt x="2092" y="14958"/>
                    <a:pt x="5727" y="17699"/>
                    <a:pt x="9733" y="17699"/>
                  </a:cubicBezTo>
                  <a:cubicBezTo>
                    <a:pt x="10407" y="17699"/>
                    <a:pt x="11092" y="17621"/>
                    <a:pt x="11776" y="17459"/>
                  </a:cubicBezTo>
                  <a:cubicBezTo>
                    <a:pt x="16532" y="16331"/>
                    <a:pt x="19472" y="11564"/>
                    <a:pt x="18347" y="6808"/>
                  </a:cubicBezTo>
                  <a:cubicBezTo>
                    <a:pt x="17386" y="2743"/>
                    <a:pt x="13753" y="0"/>
                    <a:pt x="974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83"/>
            <p:cNvSpPr/>
            <p:nvPr/>
          </p:nvSpPr>
          <p:spPr>
            <a:xfrm>
              <a:off x="4922175" y="948900"/>
              <a:ext cx="100000" cy="23875"/>
            </a:xfrm>
            <a:custGeom>
              <a:rect b="b" l="l" r="r" t="t"/>
              <a:pathLst>
                <a:path extrusionOk="0" h="955" w="4000">
                  <a:moveTo>
                    <a:pt x="4000" y="1"/>
                  </a:moveTo>
                  <a:cubicBezTo>
                    <a:pt x="3324" y="1"/>
                    <a:pt x="2641" y="81"/>
                    <a:pt x="1955" y="241"/>
                  </a:cubicBezTo>
                  <a:cubicBezTo>
                    <a:pt x="1273" y="404"/>
                    <a:pt x="630" y="640"/>
                    <a:pt x="27" y="941"/>
                  </a:cubicBezTo>
                  <a:lnTo>
                    <a:pt x="27" y="941"/>
                  </a:lnTo>
                  <a:cubicBezTo>
                    <a:pt x="630" y="640"/>
                    <a:pt x="1273" y="404"/>
                    <a:pt x="1955" y="246"/>
                  </a:cubicBezTo>
                  <a:cubicBezTo>
                    <a:pt x="2641" y="81"/>
                    <a:pt x="3329" y="1"/>
                    <a:pt x="4000" y="1"/>
                  </a:cubicBezTo>
                  <a:close/>
                  <a:moveTo>
                    <a:pt x="11" y="949"/>
                  </a:moveTo>
                  <a:cubicBezTo>
                    <a:pt x="6" y="949"/>
                    <a:pt x="6" y="954"/>
                    <a:pt x="1" y="954"/>
                  </a:cubicBezTo>
                  <a:cubicBezTo>
                    <a:pt x="6" y="954"/>
                    <a:pt x="6" y="954"/>
                    <a:pt x="11" y="94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83"/>
            <p:cNvSpPr/>
            <p:nvPr/>
          </p:nvSpPr>
          <p:spPr>
            <a:xfrm>
              <a:off x="4814975" y="948900"/>
              <a:ext cx="429150" cy="278575"/>
            </a:xfrm>
            <a:custGeom>
              <a:rect b="b" l="l" r="r" t="t"/>
              <a:pathLst>
                <a:path extrusionOk="0" h="11143" w="17166">
                  <a:moveTo>
                    <a:pt x="8288" y="1"/>
                  </a:moveTo>
                  <a:cubicBezTo>
                    <a:pt x="7617" y="1"/>
                    <a:pt x="6929" y="81"/>
                    <a:pt x="6243" y="246"/>
                  </a:cubicBezTo>
                  <a:cubicBezTo>
                    <a:pt x="5555" y="406"/>
                    <a:pt x="4906" y="645"/>
                    <a:pt x="4299" y="949"/>
                  </a:cubicBezTo>
                  <a:cubicBezTo>
                    <a:pt x="4294" y="949"/>
                    <a:pt x="4294" y="954"/>
                    <a:pt x="4289" y="954"/>
                  </a:cubicBezTo>
                  <a:cubicBezTo>
                    <a:pt x="4282" y="959"/>
                    <a:pt x="4277" y="959"/>
                    <a:pt x="4272" y="964"/>
                  </a:cubicBezTo>
                  <a:cubicBezTo>
                    <a:pt x="2275" y="1977"/>
                    <a:pt x="767" y="3702"/>
                    <a:pt x="0" y="5742"/>
                  </a:cubicBezTo>
                  <a:cubicBezTo>
                    <a:pt x="2775" y="9107"/>
                    <a:pt x="6956" y="11142"/>
                    <a:pt x="11414" y="11142"/>
                  </a:cubicBezTo>
                  <a:cubicBezTo>
                    <a:pt x="12543" y="11142"/>
                    <a:pt x="13688" y="11014"/>
                    <a:pt x="14833" y="10742"/>
                  </a:cubicBezTo>
                  <a:cubicBezTo>
                    <a:pt x="15594" y="10562"/>
                    <a:pt x="16324" y="10306"/>
                    <a:pt x="17027" y="10019"/>
                  </a:cubicBezTo>
                  <a:cubicBezTo>
                    <a:pt x="17166" y="8974"/>
                    <a:pt x="17149" y="7898"/>
                    <a:pt x="16889" y="6812"/>
                  </a:cubicBezTo>
                  <a:cubicBezTo>
                    <a:pt x="16825" y="6536"/>
                    <a:pt x="16751" y="6269"/>
                    <a:pt x="16660" y="6008"/>
                  </a:cubicBezTo>
                  <a:cubicBezTo>
                    <a:pt x="15749" y="3324"/>
                    <a:pt x="13645" y="1321"/>
                    <a:pt x="11088" y="464"/>
                  </a:cubicBezTo>
                  <a:cubicBezTo>
                    <a:pt x="10200" y="160"/>
                    <a:pt x="9257" y="1"/>
                    <a:pt x="8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83"/>
            <p:cNvSpPr/>
            <p:nvPr/>
          </p:nvSpPr>
          <p:spPr>
            <a:xfrm>
              <a:off x="5498275" y="1281900"/>
              <a:ext cx="278700" cy="170725"/>
            </a:xfrm>
            <a:custGeom>
              <a:rect b="b" l="l" r="r" t="t"/>
              <a:pathLst>
                <a:path extrusionOk="0" h="6829" w="11148">
                  <a:moveTo>
                    <a:pt x="11147" y="6828"/>
                  </a:moveTo>
                  <a:lnTo>
                    <a:pt x="11147" y="6828"/>
                  </a:lnTo>
                  <a:lnTo>
                    <a:pt x="11147" y="6828"/>
                  </a:lnTo>
                  <a:close/>
                  <a:moveTo>
                    <a:pt x="2540" y="0"/>
                  </a:moveTo>
                  <a:cubicBezTo>
                    <a:pt x="1864" y="0"/>
                    <a:pt x="1178" y="74"/>
                    <a:pt x="495" y="239"/>
                  </a:cubicBezTo>
                  <a:cubicBezTo>
                    <a:pt x="325" y="278"/>
                    <a:pt x="160" y="325"/>
                    <a:pt x="0" y="373"/>
                  </a:cubicBezTo>
                  <a:cubicBezTo>
                    <a:pt x="160" y="325"/>
                    <a:pt x="325" y="278"/>
                    <a:pt x="495" y="239"/>
                  </a:cubicBezTo>
                  <a:cubicBezTo>
                    <a:pt x="1178" y="74"/>
                    <a:pt x="1864" y="0"/>
                    <a:pt x="2540" y="0"/>
                  </a:cubicBezTo>
                  <a:cubicBezTo>
                    <a:pt x="3275" y="0"/>
                    <a:pt x="3995" y="91"/>
                    <a:pt x="4693" y="266"/>
                  </a:cubicBezTo>
                  <a:cubicBezTo>
                    <a:pt x="3995" y="91"/>
                    <a:pt x="3275" y="0"/>
                    <a:pt x="254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83"/>
            <p:cNvSpPr/>
            <p:nvPr/>
          </p:nvSpPr>
          <p:spPr>
            <a:xfrm>
              <a:off x="5358600" y="1281900"/>
              <a:ext cx="426625" cy="291975"/>
            </a:xfrm>
            <a:custGeom>
              <a:rect b="b" l="l" r="r" t="t"/>
              <a:pathLst>
                <a:path extrusionOk="0" h="11679" w="17065">
                  <a:moveTo>
                    <a:pt x="8127" y="0"/>
                  </a:moveTo>
                  <a:cubicBezTo>
                    <a:pt x="7451" y="0"/>
                    <a:pt x="6765" y="74"/>
                    <a:pt x="6082" y="239"/>
                  </a:cubicBezTo>
                  <a:cubicBezTo>
                    <a:pt x="5912" y="278"/>
                    <a:pt x="5747" y="325"/>
                    <a:pt x="5587" y="373"/>
                  </a:cubicBezTo>
                  <a:cubicBezTo>
                    <a:pt x="2983" y="1151"/>
                    <a:pt x="1001" y="3046"/>
                    <a:pt x="1" y="5400"/>
                  </a:cubicBezTo>
                  <a:cubicBezTo>
                    <a:pt x="2749" y="9289"/>
                    <a:pt x="7254" y="11679"/>
                    <a:pt x="12095" y="11679"/>
                  </a:cubicBezTo>
                  <a:cubicBezTo>
                    <a:pt x="13224" y="11679"/>
                    <a:pt x="14370" y="11551"/>
                    <a:pt x="15514" y="11280"/>
                  </a:cubicBezTo>
                  <a:cubicBezTo>
                    <a:pt x="15914" y="11184"/>
                    <a:pt x="16297" y="11066"/>
                    <a:pt x="16675" y="10939"/>
                  </a:cubicBezTo>
                  <a:cubicBezTo>
                    <a:pt x="17000" y="9629"/>
                    <a:pt x="17064" y="8234"/>
                    <a:pt x="16734" y="6828"/>
                  </a:cubicBezTo>
                  <a:cubicBezTo>
                    <a:pt x="16728" y="6817"/>
                    <a:pt x="16728" y="6811"/>
                    <a:pt x="16728" y="6806"/>
                  </a:cubicBezTo>
                  <a:cubicBezTo>
                    <a:pt x="15941" y="3483"/>
                    <a:pt x="13373" y="1050"/>
                    <a:pt x="10280" y="266"/>
                  </a:cubicBezTo>
                  <a:cubicBezTo>
                    <a:pt x="9582" y="91"/>
                    <a:pt x="8862" y="0"/>
                    <a:pt x="8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83"/>
            <p:cNvSpPr/>
            <p:nvPr/>
          </p:nvSpPr>
          <p:spPr>
            <a:xfrm>
              <a:off x="4689300" y="1488550"/>
              <a:ext cx="78850" cy="14650"/>
            </a:xfrm>
            <a:custGeom>
              <a:rect b="b" l="l" r="r" t="t"/>
              <a:pathLst>
                <a:path extrusionOk="0" h="586" w="3154">
                  <a:moveTo>
                    <a:pt x="0" y="0"/>
                  </a:moveTo>
                  <a:cubicBezTo>
                    <a:pt x="1097" y="0"/>
                    <a:pt x="2163" y="207"/>
                    <a:pt x="3154" y="585"/>
                  </a:cubicBezTo>
                  <a:cubicBezTo>
                    <a:pt x="2163" y="202"/>
                    <a:pt x="1097" y="0"/>
                    <a:pt x="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83"/>
            <p:cNvSpPr/>
            <p:nvPr/>
          </p:nvSpPr>
          <p:spPr>
            <a:xfrm>
              <a:off x="4516625" y="1488550"/>
              <a:ext cx="396000" cy="278950"/>
            </a:xfrm>
            <a:custGeom>
              <a:rect b="b" l="l" r="r" t="t"/>
              <a:pathLst>
                <a:path extrusionOk="0" h="11158" w="15840">
                  <a:moveTo>
                    <a:pt x="6907" y="0"/>
                  </a:moveTo>
                  <a:cubicBezTo>
                    <a:pt x="6231" y="0"/>
                    <a:pt x="5544" y="79"/>
                    <a:pt x="4862" y="239"/>
                  </a:cubicBezTo>
                  <a:cubicBezTo>
                    <a:pt x="4766" y="261"/>
                    <a:pt x="4676" y="288"/>
                    <a:pt x="4585" y="308"/>
                  </a:cubicBezTo>
                  <a:cubicBezTo>
                    <a:pt x="2700" y="824"/>
                    <a:pt x="1140" y="1938"/>
                    <a:pt x="0" y="3371"/>
                  </a:cubicBezTo>
                  <a:cubicBezTo>
                    <a:pt x="2567" y="8142"/>
                    <a:pt x="7583" y="11157"/>
                    <a:pt x="13016" y="11157"/>
                  </a:cubicBezTo>
                  <a:cubicBezTo>
                    <a:pt x="13826" y="11157"/>
                    <a:pt x="14635" y="11088"/>
                    <a:pt x="15456" y="10954"/>
                  </a:cubicBezTo>
                  <a:cubicBezTo>
                    <a:pt x="15764" y="9697"/>
                    <a:pt x="15839" y="8366"/>
                    <a:pt x="15557" y="7023"/>
                  </a:cubicBezTo>
                  <a:cubicBezTo>
                    <a:pt x="15540" y="6949"/>
                    <a:pt x="15525" y="6880"/>
                    <a:pt x="15508" y="6811"/>
                  </a:cubicBezTo>
                  <a:cubicBezTo>
                    <a:pt x="15141" y="5256"/>
                    <a:pt x="14385" y="3898"/>
                    <a:pt x="13372" y="2812"/>
                  </a:cubicBezTo>
                  <a:cubicBezTo>
                    <a:pt x="12452" y="1827"/>
                    <a:pt x="11317" y="1065"/>
                    <a:pt x="10061" y="585"/>
                  </a:cubicBezTo>
                  <a:cubicBezTo>
                    <a:pt x="9070" y="207"/>
                    <a:pt x="8004" y="0"/>
                    <a:pt x="6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83"/>
            <p:cNvSpPr/>
            <p:nvPr/>
          </p:nvSpPr>
          <p:spPr>
            <a:xfrm>
              <a:off x="5177275" y="1821500"/>
              <a:ext cx="266700" cy="170600"/>
            </a:xfrm>
            <a:custGeom>
              <a:rect b="b" l="l" r="r" t="t"/>
              <a:pathLst>
                <a:path extrusionOk="0" h="6824" w="10668">
                  <a:moveTo>
                    <a:pt x="10668" y="6823"/>
                  </a:moveTo>
                  <a:lnTo>
                    <a:pt x="10668" y="6823"/>
                  </a:lnTo>
                  <a:lnTo>
                    <a:pt x="10668" y="6823"/>
                  </a:lnTo>
                  <a:close/>
                  <a:moveTo>
                    <a:pt x="5" y="241"/>
                  </a:moveTo>
                  <a:lnTo>
                    <a:pt x="0" y="241"/>
                  </a:lnTo>
                  <a:lnTo>
                    <a:pt x="5" y="241"/>
                  </a:lnTo>
                  <a:close/>
                  <a:moveTo>
                    <a:pt x="1763" y="0"/>
                  </a:moveTo>
                  <a:cubicBezTo>
                    <a:pt x="1198" y="22"/>
                    <a:pt x="629" y="96"/>
                    <a:pt x="59" y="230"/>
                  </a:cubicBezTo>
                  <a:cubicBezTo>
                    <a:pt x="629" y="96"/>
                    <a:pt x="1198" y="22"/>
                    <a:pt x="1763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83"/>
            <p:cNvSpPr/>
            <p:nvPr/>
          </p:nvSpPr>
          <p:spPr>
            <a:xfrm>
              <a:off x="5036675" y="1821375"/>
              <a:ext cx="415175" cy="282300"/>
            </a:xfrm>
            <a:custGeom>
              <a:rect b="b" l="l" r="r" t="t"/>
              <a:pathLst>
                <a:path extrusionOk="0" h="11292" w="16607">
                  <a:moveTo>
                    <a:pt x="7691" y="0"/>
                  </a:moveTo>
                  <a:cubicBezTo>
                    <a:pt x="7589" y="0"/>
                    <a:pt x="7488" y="5"/>
                    <a:pt x="7387" y="5"/>
                  </a:cubicBezTo>
                  <a:cubicBezTo>
                    <a:pt x="6822" y="27"/>
                    <a:pt x="6253" y="101"/>
                    <a:pt x="5683" y="235"/>
                  </a:cubicBezTo>
                  <a:cubicBezTo>
                    <a:pt x="5666" y="235"/>
                    <a:pt x="5656" y="241"/>
                    <a:pt x="5639" y="241"/>
                  </a:cubicBezTo>
                  <a:cubicBezTo>
                    <a:pt x="5634" y="246"/>
                    <a:pt x="5629" y="246"/>
                    <a:pt x="5629" y="246"/>
                  </a:cubicBezTo>
                  <a:lnTo>
                    <a:pt x="5624" y="246"/>
                  </a:lnTo>
                  <a:cubicBezTo>
                    <a:pt x="3137" y="843"/>
                    <a:pt x="1166" y="2445"/>
                    <a:pt x="0" y="4511"/>
                  </a:cubicBezTo>
                  <a:cubicBezTo>
                    <a:pt x="2706" y="8692"/>
                    <a:pt x="7382" y="11292"/>
                    <a:pt x="12420" y="11292"/>
                  </a:cubicBezTo>
                  <a:cubicBezTo>
                    <a:pt x="13549" y="11292"/>
                    <a:pt x="14694" y="11157"/>
                    <a:pt x="15839" y="10886"/>
                  </a:cubicBezTo>
                  <a:cubicBezTo>
                    <a:pt x="15993" y="10849"/>
                    <a:pt x="16137" y="10796"/>
                    <a:pt x="16292" y="10759"/>
                  </a:cubicBezTo>
                  <a:cubicBezTo>
                    <a:pt x="16568" y="9496"/>
                    <a:pt x="16606" y="8170"/>
                    <a:pt x="16292" y="6828"/>
                  </a:cubicBezTo>
                  <a:lnTo>
                    <a:pt x="16292" y="6812"/>
                  </a:lnTo>
                  <a:cubicBezTo>
                    <a:pt x="15328" y="2743"/>
                    <a:pt x="11695" y="0"/>
                    <a:pt x="7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83"/>
            <p:cNvSpPr/>
            <p:nvPr/>
          </p:nvSpPr>
          <p:spPr>
            <a:xfrm>
              <a:off x="4224100" y="2688400"/>
              <a:ext cx="382800" cy="91600"/>
            </a:xfrm>
            <a:custGeom>
              <a:rect b="b" l="l" r="r" t="t"/>
              <a:pathLst>
                <a:path extrusionOk="0" h="3664" w="15312">
                  <a:moveTo>
                    <a:pt x="15307" y="1"/>
                  </a:moveTo>
                  <a:lnTo>
                    <a:pt x="1" y="3627"/>
                  </a:lnTo>
                  <a:cubicBezTo>
                    <a:pt x="528" y="3654"/>
                    <a:pt x="1055" y="3664"/>
                    <a:pt x="1587" y="3664"/>
                  </a:cubicBezTo>
                  <a:cubicBezTo>
                    <a:pt x="4170" y="3664"/>
                    <a:pt x="6796" y="3366"/>
                    <a:pt x="9422" y="2742"/>
                  </a:cubicBezTo>
                  <a:cubicBezTo>
                    <a:pt x="11478" y="2258"/>
                    <a:pt x="13432" y="1572"/>
                    <a:pt x="15302" y="746"/>
                  </a:cubicBezTo>
                  <a:cubicBezTo>
                    <a:pt x="15312" y="501"/>
                    <a:pt x="15312" y="250"/>
                    <a:pt x="15307" y="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83"/>
            <p:cNvSpPr/>
            <p:nvPr/>
          </p:nvSpPr>
          <p:spPr>
            <a:xfrm>
              <a:off x="3902175" y="2343550"/>
              <a:ext cx="704600" cy="435525"/>
            </a:xfrm>
            <a:custGeom>
              <a:rect b="b" l="l" r="r" t="t"/>
              <a:pathLst>
                <a:path extrusionOk="0" h="17421" w="28184">
                  <a:moveTo>
                    <a:pt x="14161" y="1"/>
                  </a:moveTo>
                  <a:cubicBezTo>
                    <a:pt x="13090" y="1"/>
                    <a:pt x="11999" y="124"/>
                    <a:pt x="10912" y="384"/>
                  </a:cubicBezTo>
                  <a:cubicBezTo>
                    <a:pt x="4373" y="1933"/>
                    <a:pt x="0" y="7819"/>
                    <a:pt x="107" y="14268"/>
                  </a:cubicBezTo>
                  <a:cubicBezTo>
                    <a:pt x="4069" y="16111"/>
                    <a:pt x="8399" y="17207"/>
                    <a:pt x="12878" y="17421"/>
                  </a:cubicBezTo>
                  <a:lnTo>
                    <a:pt x="28184" y="13795"/>
                  </a:lnTo>
                  <a:cubicBezTo>
                    <a:pt x="28179" y="13347"/>
                    <a:pt x="28152" y="12900"/>
                    <a:pt x="28103" y="12446"/>
                  </a:cubicBezTo>
                  <a:cubicBezTo>
                    <a:pt x="22804" y="9337"/>
                    <a:pt x="18161" y="5108"/>
                    <a:pt x="14550" y="6"/>
                  </a:cubicBezTo>
                  <a:cubicBezTo>
                    <a:pt x="14422" y="1"/>
                    <a:pt x="14294" y="1"/>
                    <a:pt x="14161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83"/>
            <p:cNvSpPr/>
            <p:nvPr/>
          </p:nvSpPr>
          <p:spPr>
            <a:xfrm>
              <a:off x="4265900" y="2343700"/>
              <a:ext cx="338875" cy="311025"/>
            </a:xfrm>
            <a:custGeom>
              <a:rect b="b" l="l" r="r" t="t"/>
              <a:pathLst>
                <a:path extrusionOk="0" h="12441" w="13555">
                  <a:moveTo>
                    <a:pt x="1" y="0"/>
                  </a:moveTo>
                  <a:lnTo>
                    <a:pt x="1" y="0"/>
                  </a:lnTo>
                  <a:cubicBezTo>
                    <a:pt x="3612" y="5102"/>
                    <a:pt x="8255" y="9331"/>
                    <a:pt x="13554" y="12440"/>
                  </a:cubicBezTo>
                  <a:cubicBezTo>
                    <a:pt x="13490" y="11897"/>
                    <a:pt x="13400" y="11354"/>
                    <a:pt x="13272" y="10811"/>
                  </a:cubicBezTo>
                  <a:cubicBezTo>
                    <a:pt x="11770" y="4479"/>
                    <a:pt x="6210" y="176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83"/>
            <p:cNvSpPr/>
            <p:nvPr/>
          </p:nvSpPr>
          <p:spPr>
            <a:xfrm>
              <a:off x="164875" y="1833225"/>
              <a:ext cx="2258900" cy="3582175"/>
            </a:xfrm>
            <a:custGeom>
              <a:rect b="b" l="l" r="r" t="t"/>
              <a:pathLst>
                <a:path extrusionOk="0" h="143287" w="90356">
                  <a:moveTo>
                    <a:pt x="53133" y="1"/>
                  </a:moveTo>
                  <a:cubicBezTo>
                    <a:pt x="38793" y="1"/>
                    <a:pt x="25551" y="9331"/>
                    <a:pt x="21224" y="23774"/>
                  </a:cubicBezTo>
                  <a:lnTo>
                    <a:pt x="5284" y="101140"/>
                  </a:lnTo>
                  <a:cubicBezTo>
                    <a:pt x="0" y="118768"/>
                    <a:pt x="3011" y="136598"/>
                    <a:pt x="20638" y="141876"/>
                  </a:cubicBezTo>
                  <a:cubicBezTo>
                    <a:pt x="23828" y="142831"/>
                    <a:pt x="27048" y="143287"/>
                    <a:pt x="30216" y="143287"/>
                  </a:cubicBezTo>
                  <a:cubicBezTo>
                    <a:pt x="44557" y="143287"/>
                    <a:pt x="57801" y="133957"/>
                    <a:pt x="62125" y="119513"/>
                  </a:cubicBezTo>
                  <a:lnTo>
                    <a:pt x="85073" y="42893"/>
                  </a:lnTo>
                  <a:cubicBezTo>
                    <a:pt x="90356" y="25266"/>
                    <a:pt x="80344" y="6689"/>
                    <a:pt x="62711" y="1412"/>
                  </a:cubicBezTo>
                  <a:cubicBezTo>
                    <a:pt x="59521" y="456"/>
                    <a:pt x="56300" y="1"/>
                    <a:pt x="5313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83"/>
            <p:cNvSpPr/>
            <p:nvPr/>
          </p:nvSpPr>
          <p:spPr>
            <a:xfrm>
              <a:off x="677225" y="5379050"/>
              <a:ext cx="950" cy="275"/>
            </a:xfrm>
            <a:custGeom>
              <a:rect b="b" l="l" r="r" t="t"/>
              <a:pathLst>
                <a:path extrusionOk="0" h="11" w="38">
                  <a:moveTo>
                    <a:pt x="0" y="1"/>
                  </a:moveTo>
                  <a:lnTo>
                    <a:pt x="0" y="1"/>
                  </a:lnTo>
                  <a:cubicBezTo>
                    <a:pt x="6" y="1"/>
                    <a:pt x="6" y="1"/>
                    <a:pt x="11" y="6"/>
                  </a:cubicBezTo>
                  <a:cubicBezTo>
                    <a:pt x="11" y="1"/>
                    <a:pt x="6" y="1"/>
                    <a:pt x="0" y="1"/>
                  </a:cubicBezTo>
                  <a:close/>
                  <a:moveTo>
                    <a:pt x="27" y="6"/>
                  </a:moveTo>
                  <a:cubicBezTo>
                    <a:pt x="27" y="11"/>
                    <a:pt x="32" y="11"/>
                    <a:pt x="38" y="11"/>
                  </a:cubicBezTo>
                  <a:cubicBezTo>
                    <a:pt x="32" y="11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83"/>
            <p:cNvSpPr/>
            <p:nvPr/>
          </p:nvSpPr>
          <p:spPr>
            <a:xfrm>
              <a:off x="226675" y="3499225"/>
              <a:ext cx="1887275" cy="1916175"/>
            </a:xfrm>
            <a:custGeom>
              <a:rect b="b" l="l" r="r" t="t"/>
              <a:pathLst>
                <a:path extrusionOk="0" h="76647" w="75491">
                  <a:moveTo>
                    <a:pt x="75491" y="1"/>
                  </a:moveTo>
                  <a:lnTo>
                    <a:pt x="75491" y="1"/>
                  </a:lnTo>
                  <a:cubicBezTo>
                    <a:pt x="72908" y="1592"/>
                    <a:pt x="70134" y="2934"/>
                    <a:pt x="67188" y="3979"/>
                  </a:cubicBezTo>
                  <a:cubicBezTo>
                    <a:pt x="61187" y="17394"/>
                    <a:pt x="51154" y="33046"/>
                    <a:pt x="35708" y="38447"/>
                  </a:cubicBezTo>
                  <a:cubicBezTo>
                    <a:pt x="23455" y="42734"/>
                    <a:pt x="11205" y="44560"/>
                    <a:pt x="500" y="47729"/>
                  </a:cubicBezTo>
                  <a:cubicBezTo>
                    <a:pt x="0" y="60271"/>
                    <a:pt x="4937" y="71146"/>
                    <a:pt x="17900" y="75157"/>
                  </a:cubicBezTo>
                  <a:cubicBezTo>
                    <a:pt x="17905" y="75157"/>
                    <a:pt x="17910" y="75162"/>
                    <a:pt x="17915" y="75162"/>
                  </a:cubicBezTo>
                  <a:lnTo>
                    <a:pt x="17921" y="75162"/>
                  </a:lnTo>
                  <a:cubicBezTo>
                    <a:pt x="17937" y="75167"/>
                    <a:pt x="17953" y="75172"/>
                    <a:pt x="17974" y="75177"/>
                  </a:cubicBezTo>
                  <a:lnTo>
                    <a:pt x="17979" y="75177"/>
                  </a:lnTo>
                  <a:cubicBezTo>
                    <a:pt x="17985" y="75182"/>
                    <a:pt x="17990" y="75182"/>
                    <a:pt x="17996" y="75182"/>
                  </a:cubicBezTo>
                  <a:lnTo>
                    <a:pt x="18001" y="75189"/>
                  </a:lnTo>
                  <a:cubicBezTo>
                    <a:pt x="18011" y="75189"/>
                    <a:pt x="18017" y="75194"/>
                    <a:pt x="18022" y="75194"/>
                  </a:cubicBezTo>
                  <a:cubicBezTo>
                    <a:pt x="18028" y="75194"/>
                    <a:pt x="18028" y="75194"/>
                    <a:pt x="18033" y="75199"/>
                  </a:cubicBezTo>
                  <a:lnTo>
                    <a:pt x="18049" y="75199"/>
                  </a:lnTo>
                  <a:cubicBezTo>
                    <a:pt x="18049" y="75204"/>
                    <a:pt x="18054" y="75204"/>
                    <a:pt x="18060" y="75204"/>
                  </a:cubicBezTo>
                  <a:cubicBezTo>
                    <a:pt x="18060" y="75204"/>
                    <a:pt x="18065" y="75204"/>
                    <a:pt x="18070" y="75209"/>
                  </a:cubicBezTo>
                  <a:lnTo>
                    <a:pt x="18086" y="75209"/>
                  </a:lnTo>
                  <a:cubicBezTo>
                    <a:pt x="18086" y="75214"/>
                    <a:pt x="18091" y="75214"/>
                    <a:pt x="18091" y="75214"/>
                  </a:cubicBezTo>
                  <a:cubicBezTo>
                    <a:pt x="18102" y="75214"/>
                    <a:pt x="18107" y="75220"/>
                    <a:pt x="18113" y="75220"/>
                  </a:cubicBezTo>
                  <a:cubicBezTo>
                    <a:pt x="18118" y="75220"/>
                    <a:pt x="18118" y="75220"/>
                    <a:pt x="18123" y="75226"/>
                  </a:cubicBezTo>
                  <a:lnTo>
                    <a:pt x="18139" y="75226"/>
                  </a:lnTo>
                  <a:cubicBezTo>
                    <a:pt x="18139" y="75231"/>
                    <a:pt x="18139" y="75231"/>
                    <a:pt x="18145" y="75231"/>
                  </a:cubicBezTo>
                  <a:cubicBezTo>
                    <a:pt x="18150" y="75231"/>
                    <a:pt x="18160" y="75236"/>
                    <a:pt x="18166" y="75236"/>
                  </a:cubicBezTo>
                  <a:cubicBezTo>
                    <a:pt x="21356" y="76189"/>
                    <a:pt x="24578" y="76647"/>
                    <a:pt x="27742" y="76647"/>
                  </a:cubicBezTo>
                  <a:cubicBezTo>
                    <a:pt x="29280" y="76647"/>
                    <a:pt x="30804" y="76541"/>
                    <a:pt x="32306" y="76327"/>
                  </a:cubicBezTo>
                  <a:cubicBezTo>
                    <a:pt x="44773" y="74592"/>
                    <a:pt x="55711" y="65831"/>
                    <a:pt x="59610" y="53013"/>
                  </a:cubicBezTo>
                  <a:cubicBezTo>
                    <a:pt x="59621" y="52981"/>
                    <a:pt x="59632" y="52949"/>
                    <a:pt x="59642" y="52917"/>
                  </a:cubicBezTo>
                  <a:cubicBezTo>
                    <a:pt x="59642" y="52910"/>
                    <a:pt x="59647" y="52900"/>
                    <a:pt x="59647" y="52895"/>
                  </a:cubicBezTo>
                  <a:cubicBezTo>
                    <a:pt x="59647" y="52890"/>
                    <a:pt x="59653" y="52878"/>
                    <a:pt x="59653" y="52873"/>
                  </a:cubicBezTo>
                  <a:lnTo>
                    <a:pt x="7549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83"/>
            <p:cNvSpPr/>
            <p:nvPr/>
          </p:nvSpPr>
          <p:spPr>
            <a:xfrm>
              <a:off x="339700" y="1479550"/>
              <a:ext cx="2401100" cy="2182575"/>
            </a:xfrm>
            <a:custGeom>
              <a:rect b="b" l="l" r="r" t="t"/>
              <a:pathLst>
                <a:path extrusionOk="0" h="87303" w="96044">
                  <a:moveTo>
                    <a:pt x="48054" y="0"/>
                  </a:moveTo>
                  <a:cubicBezTo>
                    <a:pt x="44724" y="0"/>
                    <a:pt x="41342" y="384"/>
                    <a:pt x="37962" y="1184"/>
                  </a:cubicBezTo>
                  <a:cubicBezTo>
                    <a:pt x="14507" y="6744"/>
                    <a:pt x="0" y="30257"/>
                    <a:pt x="5555" y="53712"/>
                  </a:cubicBezTo>
                  <a:cubicBezTo>
                    <a:pt x="10309" y="73784"/>
                    <a:pt x="28219" y="87303"/>
                    <a:pt x="47986" y="87303"/>
                  </a:cubicBezTo>
                  <a:cubicBezTo>
                    <a:pt x="51317" y="87303"/>
                    <a:pt x="54700" y="86919"/>
                    <a:pt x="58082" y="86118"/>
                  </a:cubicBezTo>
                  <a:cubicBezTo>
                    <a:pt x="81531" y="80564"/>
                    <a:pt x="96044" y="57046"/>
                    <a:pt x="90489" y="33592"/>
                  </a:cubicBezTo>
                  <a:cubicBezTo>
                    <a:pt x="85730" y="13523"/>
                    <a:pt x="67821" y="0"/>
                    <a:pt x="4805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83"/>
            <p:cNvSpPr/>
            <p:nvPr/>
          </p:nvSpPr>
          <p:spPr>
            <a:xfrm>
              <a:off x="2778450" y="1954300"/>
              <a:ext cx="416475" cy="197600"/>
            </a:xfrm>
            <a:custGeom>
              <a:rect b="b" l="l" r="r" t="t"/>
              <a:pathLst>
                <a:path extrusionOk="0" h="7904" w="16659">
                  <a:moveTo>
                    <a:pt x="13722" y="0"/>
                  </a:moveTo>
                  <a:cubicBezTo>
                    <a:pt x="13517" y="0"/>
                    <a:pt x="13309" y="24"/>
                    <a:pt x="13102" y="73"/>
                  </a:cubicBezTo>
                  <a:lnTo>
                    <a:pt x="2323" y="2630"/>
                  </a:lnTo>
                  <a:cubicBezTo>
                    <a:pt x="890" y="2971"/>
                    <a:pt x="1" y="4409"/>
                    <a:pt x="342" y="5847"/>
                  </a:cubicBezTo>
                  <a:cubicBezTo>
                    <a:pt x="629" y="7079"/>
                    <a:pt x="1730" y="7904"/>
                    <a:pt x="2944" y="7904"/>
                  </a:cubicBezTo>
                  <a:cubicBezTo>
                    <a:pt x="3146" y="7904"/>
                    <a:pt x="3352" y="7881"/>
                    <a:pt x="3558" y="7833"/>
                  </a:cubicBezTo>
                  <a:lnTo>
                    <a:pt x="14338" y="5277"/>
                  </a:lnTo>
                  <a:cubicBezTo>
                    <a:pt x="15776" y="4935"/>
                    <a:pt x="16659" y="3497"/>
                    <a:pt x="16324" y="2060"/>
                  </a:cubicBezTo>
                  <a:cubicBezTo>
                    <a:pt x="16032" y="829"/>
                    <a:pt x="14933" y="0"/>
                    <a:pt x="1372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83"/>
            <p:cNvSpPr/>
            <p:nvPr/>
          </p:nvSpPr>
          <p:spPr>
            <a:xfrm>
              <a:off x="3399150" y="1807300"/>
              <a:ext cx="416650" cy="197525"/>
            </a:xfrm>
            <a:custGeom>
              <a:rect b="b" l="l" r="r" t="t"/>
              <a:pathLst>
                <a:path extrusionOk="0" h="7901" w="16666">
                  <a:moveTo>
                    <a:pt x="13727" y="1"/>
                  </a:moveTo>
                  <a:cubicBezTo>
                    <a:pt x="13522" y="1"/>
                    <a:pt x="13315" y="24"/>
                    <a:pt x="13107" y="74"/>
                  </a:cubicBezTo>
                  <a:lnTo>
                    <a:pt x="2328" y="2625"/>
                  </a:lnTo>
                  <a:cubicBezTo>
                    <a:pt x="890" y="2965"/>
                    <a:pt x="1" y="4409"/>
                    <a:pt x="342" y="5841"/>
                  </a:cubicBezTo>
                  <a:cubicBezTo>
                    <a:pt x="633" y="7072"/>
                    <a:pt x="1733" y="7901"/>
                    <a:pt x="2942" y="7901"/>
                  </a:cubicBezTo>
                  <a:cubicBezTo>
                    <a:pt x="3145" y="7901"/>
                    <a:pt x="3352" y="7877"/>
                    <a:pt x="3558" y="7828"/>
                  </a:cubicBezTo>
                  <a:lnTo>
                    <a:pt x="14343" y="5277"/>
                  </a:lnTo>
                  <a:cubicBezTo>
                    <a:pt x="15776" y="4936"/>
                    <a:pt x="16665" y="3493"/>
                    <a:pt x="16324" y="2055"/>
                  </a:cubicBezTo>
                  <a:cubicBezTo>
                    <a:pt x="16032" y="829"/>
                    <a:pt x="14937" y="1"/>
                    <a:pt x="137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83"/>
            <p:cNvSpPr/>
            <p:nvPr/>
          </p:nvSpPr>
          <p:spPr>
            <a:xfrm>
              <a:off x="2239225" y="2546300"/>
              <a:ext cx="1093275" cy="993725"/>
            </a:xfrm>
            <a:custGeom>
              <a:rect b="b" l="l" r="r" t="t"/>
              <a:pathLst>
                <a:path extrusionOk="0" h="39749" w="43731">
                  <a:moveTo>
                    <a:pt x="21882" y="0"/>
                  </a:moveTo>
                  <a:cubicBezTo>
                    <a:pt x="20365" y="0"/>
                    <a:pt x="18823" y="175"/>
                    <a:pt x="17283" y="540"/>
                  </a:cubicBezTo>
                  <a:cubicBezTo>
                    <a:pt x="6605" y="3070"/>
                    <a:pt x="1" y="13774"/>
                    <a:pt x="2530" y="24452"/>
                  </a:cubicBezTo>
                  <a:cubicBezTo>
                    <a:pt x="4695" y="33590"/>
                    <a:pt x="12848" y="39749"/>
                    <a:pt x="21848" y="39749"/>
                  </a:cubicBezTo>
                  <a:cubicBezTo>
                    <a:pt x="23364" y="39749"/>
                    <a:pt x="24904" y="39574"/>
                    <a:pt x="26443" y="39210"/>
                  </a:cubicBezTo>
                  <a:cubicBezTo>
                    <a:pt x="37121" y="36680"/>
                    <a:pt x="43730" y="25969"/>
                    <a:pt x="41199" y="15291"/>
                  </a:cubicBezTo>
                  <a:cubicBezTo>
                    <a:pt x="39035" y="6154"/>
                    <a:pt x="30881" y="0"/>
                    <a:pt x="218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83"/>
            <p:cNvSpPr/>
            <p:nvPr/>
          </p:nvSpPr>
          <p:spPr>
            <a:xfrm>
              <a:off x="2399425" y="2691775"/>
              <a:ext cx="772875" cy="702650"/>
            </a:xfrm>
            <a:custGeom>
              <a:rect b="b" l="l" r="r" t="t"/>
              <a:pathLst>
                <a:path extrusionOk="0" h="28106" w="30915">
                  <a:moveTo>
                    <a:pt x="15469" y="0"/>
                  </a:moveTo>
                  <a:cubicBezTo>
                    <a:pt x="14396" y="0"/>
                    <a:pt x="13306" y="124"/>
                    <a:pt x="12217" y="382"/>
                  </a:cubicBezTo>
                  <a:cubicBezTo>
                    <a:pt x="4670" y="2172"/>
                    <a:pt x="0" y="9745"/>
                    <a:pt x="1783" y="17291"/>
                  </a:cubicBezTo>
                  <a:cubicBezTo>
                    <a:pt x="3314" y="23753"/>
                    <a:pt x="9081" y="28105"/>
                    <a:pt x="15445" y="28105"/>
                  </a:cubicBezTo>
                  <a:cubicBezTo>
                    <a:pt x="16519" y="28105"/>
                    <a:pt x="17609" y="27981"/>
                    <a:pt x="18698" y="27723"/>
                  </a:cubicBezTo>
                  <a:cubicBezTo>
                    <a:pt x="26244" y="25934"/>
                    <a:pt x="30915" y="18367"/>
                    <a:pt x="29125" y="10814"/>
                  </a:cubicBezTo>
                  <a:cubicBezTo>
                    <a:pt x="27599" y="4353"/>
                    <a:pt x="21833" y="0"/>
                    <a:pt x="1546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83"/>
            <p:cNvSpPr/>
            <p:nvPr/>
          </p:nvSpPr>
          <p:spPr>
            <a:xfrm>
              <a:off x="3709375" y="2198000"/>
              <a:ext cx="1093125" cy="993750"/>
            </a:xfrm>
            <a:custGeom>
              <a:rect b="b" l="l" r="r" t="t"/>
              <a:pathLst>
                <a:path extrusionOk="0" h="39750" w="43725">
                  <a:moveTo>
                    <a:pt x="21879" y="0"/>
                  </a:moveTo>
                  <a:cubicBezTo>
                    <a:pt x="20362" y="0"/>
                    <a:pt x="18822" y="175"/>
                    <a:pt x="17282" y="540"/>
                  </a:cubicBezTo>
                  <a:cubicBezTo>
                    <a:pt x="6604" y="3070"/>
                    <a:pt x="0" y="13779"/>
                    <a:pt x="2524" y="24457"/>
                  </a:cubicBezTo>
                  <a:cubicBezTo>
                    <a:pt x="4690" y="33595"/>
                    <a:pt x="12846" y="39749"/>
                    <a:pt x="21845" y="39749"/>
                  </a:cubicBezTo>
                  <a:cubicBezTo>
                    <a:pt x="23362" y="39749"/>
                    <a:pt x="24903" y="39574"/>
                    <a:pt x="26443" y="39210"/>
                  </a:cubicBezTo>
                  <a:cubicBezTo>
                    <a:pt x="37120" y="36680"/>
                    <a:pt x="43725" y="25976"/>
                    <a:pt x="41195" y="15297"/>
                  </a:cubicBezTo>
                  <a:cubicBezTo>
                    <a:pt x="39029" y="6159"/>
                    <a:pt x="30877" y="0"/>
                    <a:pt x="2187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83"/>
            <p:cNvSpPr/>
            <p:nvPr/>
          </p:nvSpPr>
          <p:spPr>
            <a:xfrm>
              <a:off x="3869425" y="2343600"/>
              <a:ext cx="773025" cy="702675"/>
            </a:xfrm>
            <a:custGeom>
              <a:rect b="b" l="l" r="r" t="t"/>
              <a:pathLst>
                <a:path extrusionOk="0" h="28107" w="30921">
                  <a:moveTo>
                    <a:pt x="15472" y="1"/>
                  </a:moveTo>
                  <a:cubicBezTo>
                    <a:pt x="14400" y="1"/>
                    <a:pt x="13311" y="124"/>
                    <a:pt x="12222" y="382"/>
                  </a:cubicBezTo>
                  <a:cubicBezTo>
                    <a:pt x="4671" y="2172"/>
                    <a:pt x="0" y="9740"/>
                    <a:pt x="1790" y="17291"/>
                  </a:cubicBezTo>
                  <a:cubicBezTo>
                    <a:pt x="3321" y="23753"/>
                    <a:pt x="9084" y="28106"/>
                    <a:pt x="15447" y="28106"/>
                  </a:cubicBezTo>
                  <a:cubicBezTo>
                    <a:pt x="16520" y="28106"/>
                    <a:pt x="17609" y="27983"/>
                    <a:pt x="18699" y="27725"/>
                  </a:cubicBezTo>
                  <a:cubicBezTo>
                    <a:pt x="26250" y="25935"/>
                    <a:pt x="30920" y="18362"/>
                    <a:pt x="29131" y="10815"/>
                  </a:cubicBezTo>
                  <a:cubicBezTo>
                    <a:pt x="27600" y="4353"/>
                    <a:pt x="21833" y="1"/>
                    <a:pt x="154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83"/>
            <p:cNvSpPr/>
            <p:nvPr/>
          </p:nvSpPr>
          <p:spPr>
            <a:xfrm>
              <a:off x="2727200" y="2691850"/>
              <a:ext cx="400625" cy="271225"/>
            </a:xfrm>
            <a:custGeom>
              <a:rect b="b" l="l" r="r" t="t"/>
              <a:pathLst>
                <a:path extrusionOk="0" h="10849" w="16025">
                  <a:moveTo>
                    <a:pt x="16025" y="10843"/>
                  </a:moveTo>
                  <a:lnTo>
                    <a:pt x="16025" y="10849"/>
                  </a:lnTo>
                  <a:lnTo>
                    <a:pt x="16025" y="10843"/>
                  </a:lnTo>
                  <a:close/>
                  <a:moveTo>
                    <a:pt x="16014" y="10811"/>
                  </a:moveTo>
                  <a:lnTo>
                    <a:pt x="16014" y="10811"/>
                  </a:lnTo>
                  <a:cubicBezTo>
                    <a:pt x="16020" y="10817"/>
                    <a:pt x="16020" y="10828"/>
                    <a:pt x="16020" y="10833"/>
                  </a:cubicBezTo>
                  <a:cubicBezTo>
                    <a:pt x="16020" y="10828"/>
                    <a:pt x="16020" y="10817"/>
                    <a:pt x="16014" y="10811"/>
                  </a:cubicBezTo>
                  <a:lnTo>
                    <a:pt x="16014" y="10811"/>
                  </a:lnTo>
                  <a:close/>
                  <a:moveTo>
                    <a:pt x="2247" y="1"/>
                  </a:moveTo>
                  <a:cubicBezTo>
                    <a:pt x="1507" y="6"/>
                    <a:pt x="757" y="70"/>
                    <a:pt x="0" y="198"/>
                  </a:cubicBezTo>
                  <a:cubicBezTo>
                    <a:pt x="757" y="70"/>
                    <a:pt x="1507" y="6"/>
                    <a:pt x="2247" y="1"/>
                  </a:cubicBezTo>
                  <a:close/>
                  <a:moveTo>
                    <a:pt x="2360" y="1"/>
                  </a:moveTo>
                  <a:lnTo>
                    <a:pt x="2360" y="1"/>
                  </a:lnTo>
                  <a:cubicBezTo>
                    <a:pt x="2610" y="1"/>
                    <a:pt x="2860" y="6"/>
                    <a:pt x="3110" y="16"/>
                  </a:cubicBezTo>
                  <a:cubicBezTo>
                    <a:pt x="2860" y="6"/>
                    <a:pt x="2610" y="1"/>
                    <a:pt x="236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83"/>
            <p:cNvSpPr/>
            <p:nvPr/>
          </p:nvSpPr>
          <p:spPr>
            <a:xfrm>
              <a:off x="338500" y="1480250"/>
              <a:ext cx="2331600" cy="1985375"/>
            </a:xfrm>
            <a:custGeom>
              <a:rect b="b" l="l" r="r" t="t"/>
              <a:pathLst>
                <a:path extrusionOk="0" h="79415" w="93264">
                  <a:moveTo>
                    <a:pt x="47987" y="0"/>
                  </a:moveTo>
                  <a:cubicBezTo>
                    <a:pt x="44659" y="0"/>
                    <a:pt x="41278" y="383"/>
                    <a:pt x="37898" y="1183"/>
                  </a:cubicBezTo>
                  <a:cubicBezTo>
                    <a:pt x="14491" y="6728"/>
                    <a:pt x="1" y="30165"/>
                    <a:pt x="5465" y="53572"/>
                  </a:cubicBezTo>
                  <a:cubicBezTo>
                    <a:pt x="12472" y="69294"/>
                    <a:pt x="28171" y="79415"/>
                    <a:pt x="45266" y="79415"/>
                  </a:cubicBezTo>
                  <a:cubicBezTo>
                    <a:pt x="48596" y="79415"/>
                    <a:pt x="51979" y="79031"/>
                    <a:pt x="55361" y="78229"/>
                  </a:cubicBezTo>
                  <a:cubicBezTo>
                    <a:pt x="78773" y="72686"/>
                    <a:pt x="93263" y="49247"/>
                    <a:pt x="87799" y="25841"/>
                  </a:cubicBezTo>
                  <a:cubicBezTo>
                    <a:pt x="80791" y="10118"/>
                    <a:pt x="65085" y="0"/>
                    <a:pt x="47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83"/>
            <p:cNvSpPr/>
            <p:nvPr/>
          </p:nvSpPr>
          <p:spPr>
            <a:xfrm>
              <a:off x="899025" y="1927225"/>
              <a:ext cx="1319725" cy="1278450"/>
            </a:xfrm>
            <a:custGeom>
              <a:rect b="b" l="l" r="r" t="t"/>
              <a:pathLst>
                <a:path extrusionOk="0" h="51138" w="52789">
                  <a:moveTo>
                    <a:pt x="22299" y="1"/>
                  </a:moveTo>
                  <a:cubicBezTo>
                    <a:pt x="21670" y="1"/>
                    <a:pt x="21032" y="73"/>
                    <a:pt x="20393" y="225"/>
                  </a:cubicBezTo>
                  <a:cubicBezTo>
                    <a:pt x="15957" y="1274"/>
                    <a:pt x="13214" y="5721"/>
                    <a:pt x="14263" y="10157"/>
                  </a:cubicBezTo>
                  <a:lnTo>
                    <a:pt x="16463" y="19439"/>
                  </a:lnTo>
                  <a:lnTo>
                    <a:pt x="7174" y="21639"/>
                  </a:lnTo>
                  <a:cubicBezTo>
                    <a:pt x="2743" y="22693"/>
                    <a:pt x="0" y="27140"/>
                    <a:pt x="1050" y="31571"/>
                  </a:cubicBezTo>
                  <a:cubicBezTo>
                    <a:pt x="1948" y="35369"/>
                    <a:pt x="5335" y="37925"/>
                    <a:pt x="9075" y="37925"/>
                  </a:cubicBezTo>
                  <a:cubicBezTo>
                    <a:pt x="9704" y="37925"/>
                    <a:pt x="10343" y="37852"/>
                    <a:pt x="10982" y="37701"/>
                  </a:cubicBezTo>
                  <a:lnTo>
                    <a:pt x="20265" y="35502"/>
                  </a:lnTo>
                  <a:lnTo>
                    <a:pt x="22464" y="44789"/>
                  </a:lnTo>
                  <a:cubicBezTo>
                    <a:pt x="23366" y="48581"/>
                    <a:pt x="26755" y="51137"/>
                    <a:pt x="30490" y="51137"/>
                  </a:cubicBezTo>
                  <a:cubicBezTo>
                    <a:pt x="31119" y="51137"/>
                    <a:pt x="31758" y="51065"/>
                    <a:pt x="32396" y="50914"/>
                  </a:cubicBezTo>
                  <a:cubicBezTo>
                    <a:pt x="36833" y="49864"/>
                    <a:pt x="39576" y="45418"/>
                    <a:pt x="38526" y="40981"/>
                  </a:cubicBezTo>
                  <a:lnTo>
                    <a:pt x="36327" y="31699"/>
                  </a:lnTo>
                  <a:lnTo>
                    <a:pt x="45615" y="29499"/>
                  </a:lnTo>
                  <a:cubicBezTo>
                    <a:pt x="50046" y="28445"/>
                    <a:pt x="52788" y="23998"/>
                    <a:pt x="51740" y="19567"/>
                  </a:cubicBezTo>
                  <a:cubicBezTo>
                    <a:pt x="50842" y="15770"/>
                    <a:pt x="47455" y="13213"/>
                    <a:pt x="43716" y="13213"/>
                  </a:cubicBezTo>
                  <a:cubicBezTo>
                    <a:pt x="43086" y="13213"/>
                    <a:pt x="42447" y="13286"/>
                    <a:pt x="41807" y="13437"/>
                  </a:cubicBezTo>
                  <a:lnTo>
                    <a:pt x="32524" y="15637"/>
                  </a:lnTo>
                  <a:lnTo>
                    <a:pt x="30324" y="6348"/>
                  </a:lnTo>
                  <a:cubicBezTo>
                    <a:pt x="29422" y="2557"/>
                    <a:pt x="26034" y="1"/>
                    <a:pt x="22299" y="1"/>
                  </a:cubicBezTo>
                  <a:close/>
                </a:path>
              </a:pathLst>
            </a:custGeom>
            <a:gradFill>
              <a:gsLst>
                <a:gs pos="0">
                  <a:srgbClr val="6E3DCF"/>
                </a:gs>
                <a:gs pos="100000">
                  <a:srgbClr val="2EE6C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83"/>
            <p:cNvSpPr/>
            <p:nvPr/>
          </p:nvSpPr>
          <p:spPr>
            <a:xfrm>
              <a:off x="1097125" y="1927225"/>
              <a:ext cx="1121625" cy="868075"/>
            </a:xfrm>
            <a:custGeom>
              <a:rect b="b" l="l" r="r" t="t"/>
              <a:pathLst>
                <a:path extrusionOk="0" h="34723" w="44865">
                  <a:moveTo>
                    <a:pt x="14375" y="1"/>
                  </a:moveTo>
                  <a:cubicBezTo>
                    <a:pt x="13746" y="1"/>
                    <a:pt x="13108" y="73"/>
                    <a:pt x="12469" y="225"/>
                  </a:cubicBezTo>
                  <a:cubicBezTo>
                    <a:pt x="8033" y="1274"/>
                    <a:pt x="5290" y="5721"/>
                    <a:pt x="6339" y="10157"/>
                  </a:cubicBezTo>
                  <a:lnTo>
                    <a:pt x="8539" y="19439"/>
                  </a:lnTo>
                  <a:lnTo>
                    <a:pt x="1" y="21462"/>
                  </a:lnTo>
                  <a:cubicBezTo>
                    <a:pt x="6088" y="29711"/>
                    <a:pt x="15837" y="34723"/>
                    <a:pt x="26278" y="34723"/>
                  </a:cubicBezTo>
                  <a:cubicBezTo>
                    <a:pt x="27211" y="34723"/>
                    <a:pt x="28149" y="34683"/>
                    <a:pt x="29090" y="34602"/>
                  </a:cubicBezTo>
                  <a:lnTo>
                    <a:pt x="28403" y="31699"/>
                  </a:lnTo>
                  <a:lnTo>
                    <a:pt x="37691" y="29499"/>
                  </a:lnTo>
                  <a:cubicBezTo>
                    <a:pt x="42122" y="28445"/>
                    <a:pt x="44864" y="23998"/>
                    <a:pt x="43816" y="19567"/>
                  </a:cubicBezTo>
                  <a:cubicBezTo>
                    <a:pt x="42918" y="15770"/>
                    <a:pt x="39531" y="13213"/>
                    <a:pt x="35792" y="13213"/>
                  </a:cubicBezTo>
                  <a:cubicBezTo>
                    <a:pt x="35162" y="13213"/>
                    <a:pt x="34523" y="13286"/>
                    <a:pt x="33883" y="13437"/>
                  </a:cubicBezTo>
                  <a:lnTo>
                    <a:pt x="24600" y="15637"/>
                  </a:lnTo>
                  <a:lnTo>
                    <a:pt x="22400" y="6348"/>
                  </a:lnTo>
                  <a:cubicBezTo>
                    <a:pt x="21498" y="2557"/>
                    <a:pt x="18110" y="1"/>
                    <a:pt x="1437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1" name="Google Shape;1411;p83"/>
          <p:cNvSpPr/>
          <p:nvPr/>
        </p:nvSpPr>
        <p:spPr>
          <a:xfrm>
            <a:off x="5813606" y="0"/>
            <a:ext cx="1548450" cy="2745675"/>
          </a:xfrm>
          <a:custGeom>
            <a:rect b="b" l="l" r="r" t="t"/>
            <a:pathLst>
              <a:path extrusionOk="0" h="109827" w="61938">
                <a:moveTo>
                  <a:pt x="43947" y="109827"/>
                </a:moveTo>
                <a:cubicBezTo>
                  <a:pt x="46710" y="100354"/>
                  <a:pt x="67383" y="68236"/>
                  <a:pt x="60525" y="52990"/>
                </a:cubicBezTo>
                <a:cubicBezTo>
                  <a:pt x="53667" y="37745"/>
                  <a:pt x="11335" y="27186"/>
                  <a:pt x="2799" y="18354"/>
                </a:cubicBezTo>
                <a:cubicBezTo>
                  <a:pt x="-5736" y="9522"/>
                  <a:pt x="8227" y="3059"/>
                  <a:pt x="9312" y="0"/>
                </a:cubicBez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2" name="Google Shape;1412;p83"/>
          <p:cNvSpPr txBox="1"/>
          <p:nvPr>
            <p:ph idx="2" type="title"/>
          </p:nvPr>
        </p:nvSpPr>
        <p:spPr>
          <a:xfrm>
            <a:off x="725275" y="952809"/>
            <a:ext cx="11766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01"/>
          <p:cNvSpPr/>
          <p:nvPr/>
        </p:nvSpPr>
        <p:spPr>
          <a:xfrm>
            <a:off x="558775" y="1314625"/>
            <a:ext cx="8033400" cy="3312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8" name="Google Shape;1928;p101"/>
          <p:cNvSpPr/>
          <p:nvPr/>
        </p:nvSpPr>
        <p:spPr>
          <a:xfrm>
            <a:off x="5324214" y="238775"/>
            <a:ext cx="39" cy="195"/>
          </a:xfrm>
          <a:custGeom>
            <a:rect b="b" l="l" r="r" t="t"/>
            <a:pathLst>
              <a:path extrusionOk="0" h="5" w="1">
                <a:moveTo>
                  <a:pt x="1" y="0"/>
                </a:moveTo>
                <a:lnTo>
                  <a:pt x="1" y="4"/>
                </a:lnTo>
                <a:lnTo>
                  <a:pt x="1" y="4"/>
                </a:lnTo>
                <a:close/>
              </a:path>
            </a:pathLst>
          </a:custGeom>
          <a:solidFill>
            <a:srgbClr val="9FA3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101"/>
          <p:cNvSpPr txBox="1"/>
          <p:nvPr>
            <p:ph idx="1" type="subTitle"/>
          </p:nvPr>
        </p:nvSpPr>
        <p:spPr>
          <a:xfrm>
            <a:off x="6118958" y="2557518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930" name="Google Shape;1930;p101"/>
          <p:cNvSpPr txBox="1"/>
          <p:nvPr>
            <p:ph idx="3" type="subTitle"/>
          </p:nvPr>
        </p:nvSpPr>
        <p:spPr>
          <a:xfrm>
            <a:off x="771658" y="2557518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931" name="Google Shape;1931;p101"/>
          <p:cNvSpPr txBox="1"/>
          <p:nvPr>
            <p:ph idx="4" type="subTitle"/>
          </p:nvPr>
        </p:nvSpPr>
        <p:spPr>
          <a:xfrm>
            <a:off x="6118958" y="3333318"/>
            <a:ext cx="2255100" cy="775800"/>
          </a:xfrm>
          <a:prstGeom prst="rect">
            <a:avLst/>
          </a:prstGeom>
        </p:spPr>
        <p:txBody>
          <a:bodyPr anchorCtr="0" anchor="ctr" bIns="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Можна показати персонажів і механіки, яких не буде у фінальній версії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2" name="Google Shape;1932;p101"/>
          <p:cNvSpPr txBox="1"/>
          <p:nvPr>
            <p:ph idx="5" type="subTitle"/>
          </p:nvPr>
        </p:nvSpPr>
        <p:spPr>
          <a:xfrm>
            <a:off x="3445308" y="3333318"/>
            <a:ext cx="2255100" cy="775800"/>
          </a:xfrm>
          <a:prstGeom prst="rect">
            <a:avLst/>
          </a:prstGeom>
        </p:spPr>
        <p:txBody>
          <a:bodyPr anchorCtr="0" anchor="ctr" bIns="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Якщо зробити раніше, може не вистачити промо-матеріалів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3" name="Google Shape;1933;p101"/>
          <p:cNvSpPr txBox="1"/>
          <p:nvPr>
            <p:ph idx="6" type="subTitle"/>
          </p:nvPr>
        </p:nvSpPr>
        <p:spPr>
          <a:xfrm>
            <a:off x="771658" y="3333318"/>
            <a:ext cx="2255100" cy="775800"/>
          </a:xfrm>
          <a:prstGeom prst="rect">
            <a:avLst/>
          </a:prstGeom>
        </p:spPr>
        <p:txBody>
          <a:bodyPr anchorCtr="0" anchor="ctr" bIns="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За більший термін, про вашу гру можуть забути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4" name="Google Shape;1934;p101"/>
          <p:cNvSpPr txBox="1"/>
          <p:nvPr>
            <p:ph type="ctrTitle"/>
          </p:nvPr>
        </p:nvSpPr>
        <p:spPr>
          <a:xfrm>
            <a:off x="939300" y="3593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Розроблення плану заходів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5" name="Google Shape;1935;p101"/>
          <p:cNvSpPr txBox="1"/>
          <p:nvPr>
            <p:ph idx="2" type="subTitle"/>
          </p:nvPr>
        </p:nvSpPr>
        <p:spPr>
          <a:xfrm>
            <a:off x="3445308" y="2557518"/>
            <a:ext cx="22551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936" name="Google Shape;1936;p101"/>
          <p:cNvSpPr txBox="1"/>
          <p:nvPr/>
        </p:nvSpPr>
        <p:spPr>
          <a:xfrm>
            <a:off x="832650" y="1503000"/>
            <a:ext cx="747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Повномасштабну</a:t>
            </a:r>
            <a:r>
              <a:rPr lang="en" sz="21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 піар-компанію можна розпочинати </a:t>
            </a:r>
            <a:r>
              <a:rPr lang="en" sz="21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не раніше півроку до релізу гри</a:t>
            </a:r>
            <a:r>
              <a:rPr lang="en" sz="21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, за наступними причинами</a:t>
            </a:r>
            <a:endParaRPr sz="2100"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02"/>
          <p:cNvSpPr/>
          <p:nvPr/>
        </p:nvSpPr>
        <p:spPr>
          <a:xfrm>
            <a:off x="558775" y="1939000"/>
            <a:ext cx="8033400" cy="268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102"/>
          <p:cNvSpPr txBox="1"/>
          <p:nvPr>
            <p:ph idx="1" type="subTitle"/>
          </p:nvPr>
        </p:nvSpPr>
        <p:spPr>
          <a:xfrm flipH="1">
            <a:off x="838725" y="2414625"/>
            <a:ext cx="74997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Як показує практика, найефективнішим способом донести до гравця, що з себе представляє ваша гра, є звичайний трейлер. Адже принцип "показуй, а не розповідай" працює не тільки в літературі. </a:t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Переоцінити важливість трейлера просто неможливо. Хороший трейлер здатний моментально продати вашу гру.</a:t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Наразі наша студія працює над анонсуючим трейлером, але він перебуває на стадії розкадровок і прототипування. </a:t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43" name="Google Shape;1943;p102"/>
          <p:cNvSpPr txBox="1"/>
          <p:nvPr>
            <p:ph type="title"/>
          </p:nvPr>
        </p:nvSpPr>
        <p:spPr>
          <a:xfrm>
            <a:off x="838850" y="540250"/>
            <a:ext cx="75924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Трейлери</a:t>
            </a:r>
            <a:endParaRPr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103"/>
          <p:cNvSpPr/>
          <p:nvPr/>
        </p:nvSpPr>
        <p:spPr>
          <a:xfrm>
            <a:off x="558775" y="1939000"/>
            <a:ext cx="8033400" cy="268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9" name="Google Shape;1949;p103"/>
          <p:cNvSpPr txBox="1"/>
          <p:nvPr>
            <p:ph idx="1" type="subTitle"/>
          </p:nvPr>
        </p:nvSpPr>
        <p:spPr>
          <a:xfrm flipH="1">
            <a:off x="838725" y="2414625"/>
            <a:ext cx="74997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Ще одним дієвим способом просування й утримання аудиторії є щоденники розробки. Їхній формат може сильно відрізнятися. Вони можуть бути, як відео формату, так і текстові. Все залежить від можливостей студії. </a:t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Для нашого проекту, ми плануємо створювати щоденники розробки в обох форматах. Це будуть як невеликі нотатки про виконану роботу, на умовному Facebook, так і відеоролики про створення персонажів, 3D моделей і процес озвучення гри.</a:t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50" name="Google Shape;1950;p103"/>
          <p:cNvSpPr txBox="1"/>
          <p:nvPr>
            <p:ph type="title"/>
          </p:nvPr>
        </p:nvSpPr>
        <p:spPr>
          <a:xfrm>
            <a:off x="838850" y="540250"/>
            <a:ext cx="75924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Щоденники розробки</a:t>
            </a:r>
            <a:endParaRPr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04"/>
          <p:cNvSpPr/>
          <p:nvPr/>
        </p:nvSpPr>
        <p:spPr>
          <a:xfrm>
            <a:off x="558775" y="1939000"/>
            <a:ext cx="8033400" cy="268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6" name="Google Shape;1956;p104"/>
          <p:cNvSpPr txBox="1"/>
          <p:nvPr>
            <p:ph idx="1" type="subTitle"/>
          </p:nvPr>
        </p:nvSpPr>
        <p:spPr>
          <a:xfrm flipH="1">
            <a:off x="825625" y="2609675"/>
            <a:ext cx="74997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Як і в будь-якій іншій бізнес-галузі, ефективна взаємодія з профільною пресою, збільшує ваші шанси на успіх. Але треба розуміти, що якщо ви маленька інді-студія, яка до того ж ще не випустила жодної гри, то чекати на те, що до вас прийдуть ігрові журналісти і попросять дати інтерв'ю, мізерно мала. Особливо якщо ви претендуєте на увагу великих видань, як Game Informer або Kotaku.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Щодо нашої взаємодії з пресою, то нам досить сильно пощастило. Ми маємо певні контакти в таких українських виданнях, як: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GamedevDOU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та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Mezha,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і вони погодилися зробити про нашу гру кілька матеріалів, коли розпочнеться етап просування.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7" name="Google Shape;1957;p104"/>
          <p:cNvSpPr txBox="1"/>
          <p:nvPr>
            <p:ph type="title"/>
          </p:nvPr>
        </p:nvSpPr>
        <p:spPr>
          <a:xfrm>
            <a:off x="838850" y="540250"/>
            <a:ext cx="75924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Робота з пресою</a:t>
            </a:r>
            <a:endParaRPr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105"/>
          <p:cNvSpPr/>
          <p:nvPr/>
        </p:nvSpPr>
        <p:spPr>
          <a:xfrm>
            <a:off x="558775" y="1939000"/>
            <a:ext cx="8033400" cy="268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3" name="Google Shape;1963;p105"/>
          <p:cNvSpPr txBox="1"/>
          <p:nvPr>
            <p:ph idx="1" type="subTitle"/>
          </p:nvPr>
        </p:nvSpPr>
        <p:spPr>
          <a:xfrm flipH="1">
            <a:off x="822150" y="2233300"/>
            <a:ext cx="7499700" cy="26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Принципово, цей спосіб не багатьом відрізняється від роботи з пресою. Все, що від нас вимагається в такому випадку, персоналізовано розіслати прес-кити стермерам та ютуб-блогерам, які потенційно можуть зацікавитися нашою грою, або вже грають у ігри нашого жанру.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Ефективність даного методу полягає в тому, що аудиторія ігрових блогерів і стримерів, дуже залучена, і знаходиться тісному спілкуванні з автором. Таким чином, надавши стримеру демо версію, або ранній доступ до своєї гри, ми суттєво підвищуєте шанси на успіх вашого релізу.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Наша студія не має бажання відмовлятися від такого ефективного інструменту. Тому ми всіляко </a:t>
            </a:r>
            <a:r>
              <a:rPr lang="en" sz="1500">
                <a:latin typeface="Oswald"/>
                <a:ea typeface="Oswald"/>
                <a:cs typeface="Oswald"/>
                <a:sym typeface="Oswald"/>
              </a:rPr>
              <a:t>просуватимемо</a:t>
            </a:r>
            <a:r>
              <a:rPr lang="en" sz="1500">
                <a:latin typeface="Oswald"/>
                <a:ea typeface="Oswald"/>
                <a:cs typeface="Oswald"/>
                <a:sym typeface="Oswald"/>
              </a:rPr>
              <a:t> наш проект серед інфлюенсерів. Добре, що на україномовному ютубі є величезна кількість авторів, які активно підтримують українських розробників.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64" name="Google Shape;1964;p105"/>
          <p:cNvSpPr txBox="1"/>
          <p:nvPr>
            <p:ph type="title"/>
          </p:nvPr>
        </p:nvSpPr>
        <p:spPr>
          <a:xfrm>
            <a:off x="838850" y="540250"/>
            <a:ext cx="75924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Інфлюенс-маркетинг</a:t>
            </a:r>
            <a:endParaRPr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106"/>
          <p:cNvSpPr txBox="1"/>
          <p:nvPr>
            <p:ph type="title"/>
          </p:nvPr>
        </p:nvSpPr>
        <p:spPr>
          <a:xfrm>
            <a:off x="725275" y="1394675"/>
            <a:ext cx="44103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Робота з майданчиком цифрового магазину </a:t>
            </a:r>
            <a:r>
              <a:rPr lang="en" sz="39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Steam</a:t>
            </a:r>
            <a:endParaRPr sz="39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70" name="Google Shape;1970;p106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1" name="Google Shape;197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225" y="1014775"/>
            <a:ext cx="5211825" cy="293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107"/>
          <p:cNvSpPr/>
          <p:nvPr/>
        </p:nvSpPr>
        <p:spPr>
          <a:xfrm>
            <a:off x="558775" y="1939000"/>
            <a:ext cx="8033400" cy="2688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7" name="Google Shape;1977;p107"/>
          <p:cNvSpPr txBox="1"/>
          <p:nvPr>
            <p:ph idx="1" type="subTitle"/>
          </p:nvPr>
        </p:nvSpPr>
        <p:spPr>
          <a:xfrm flipH="1">
            <a:off x="822150" y="2021275"/>
            <a:ext cx="7499700" cy="290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Одним із найбільших ігрових майданчиків є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Steam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. Потрібно розуміти, що нехай Steam спочатку і замислювався, як просто онлайн магазин, з часом став чимось більшим. Він перетворився на повноцінну соціальну мережу для геймерів. І зараз кількість активних користувачів цієї платформи налічує понад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125 мільйонів гравців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по всьому світу, а кількість ігор в асортименті перевищила 60 тисяч.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Як згадувалося раніше, Steam це </a:t>
            </a:r>
            <a:r>
              <a:rPr lang="en" sz="1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не просто магазин, а й соціальна мережа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, а це означає, що він володіє всіма тими інструментами просування, що і його аналоги. Більше того, з асортиментом можливих інструментів, для нас як для розробника не може зрівнятися навіть такі гігантами алгоритмів, як Facebook.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78" name="Google Shape;1978;p107"/>
          <p:cNvSpPr txBox="1"/>
          <p:nvPr>
            <p:ph type="title"/>
          </p:nvPr>
        </p:nvSpPr>
        <p:spPr>
          <a:xfrm>
            <a:off x="558775" y="437575"/>
            <a:ext cx="8033400" cy="13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Робота з майданчиком цифрового магазину</a:t>
            </a:r>
            <a:endParaRPr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08"/>
          <p:cNvSpPr/>
          <p:nvPr/>
        </p:nvSpPr>
        <p:spPr>
          <a:xfrm>
            <a:off x="558775" y="1061550"/>
            <a:ext cx="8033400" cy="3565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108"/>
          <p:cNvSpPr txBox="1"/>
          <p:nvPr>
            <p:ph idx="1" type="subTitle"/>
          </p:nvPr>
        </p:nvSpPr>
        <p:spPr>
          <a:xfrm flipH="1">
            <a:off x="648775" y="1195025"/>
            <a:ext cx="7943400" cy="37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Майданчик дає нам, як розробнику, такі інструменти просування: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Можливість створити інформативну сторінку продукту, яка допомагає гравцеві дізнатися більше про нашу гру.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Створення ігрового співтовариства, присвяченого грі. 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Дає можливість зацікавленим гравцям стежити за оновленнями гри, буквально підсовуючи їм під ніс, повідомлення про нові зміни.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Інтелектуальний алгоритм самостійно рекомендує вашу гру користувачам, які грають в ігри схожі на вашу, і навіть їх друзям.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Дає вкрай розгорнуту статистику за обсягом трафіку та покупками вашої гри.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Steam відразу надає можливість купити гру, без додаткових дій.</a:t>
            </a:r>
            <a:endParaRPr sz="17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85" name="Google Shape;1985;p108"/>
          <p:cNvSpPr txBox="1"/>
          <p:nvPr>
            <p:ph type="title"/>
          </p:nvPr>
        </p:nvSpPr>
        <p:spPr>
          <a:xfrm>
            <a:off x="558775" y="437575"/>
            <a:ext cx="8033400" cy="5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Робота з майданчиком цифрового магазину</a:t>
            </a:r>
            <a:endParaRPr sz="3000"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09"/>
          <p:cNvSpPr txBox="1"/>
          <p:nvPr>
            <p:ph type="title"/>
          </p:nvPr>
        </p:nvSpPr>
        <p:spPr>
          <a:xfrm>
            <a:off x="558775" y="437575"/>
            <a:ext cx="8033400" cy="5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rPr>
              <a:t>Робота з майданчиком цифрового магазину</a:t>
            </a:r>
            <a:endParaRPr sz="3000">
              <a:solidFill>
                <a:srgbClr val="F2F2F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91" name="Google Shape;199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500" y="979375"/>
            <a:ext cx="6467875" cy="385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10"/>
          <p:cNvSpPr txBox="1"/>
          <p:nvPr>
            <p:ph idx="1" type="subTitle"/>
          </p:nvPr>
        </p:nvSpPr>
        <p:spPr>
          <a:xfrm>
            <a:off x="211240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Twitter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997" name="Google Shape;1997;p110"/>
          <p:cNvSpPr txBox="1"/>
          <p:nvPr>
            <p:ph idx="2" type="subTitle"/>
          </p:nvPr>
        </p:nvSpPr>
        <p:spPr>
          <a:xfrm>
            <a:off x="488731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YouTube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998" name="Google Shape;1998;p110"/>
          <p:cNvSpPr txBox="1"/>
          <p:nvPr>
            <p:ph idx="4" type="subTitle"/>
          </p:nvPr>
        </p:nvSpPr>
        <p:spPr>
          <a:xfrm>
            <a:off x="72005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Facebook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999" name="Google Shape;1999;p110"/>
          <p:cNvSpPr txBox="1"/>
          <p:nvPr>
            <p:ph idx="5" type="subTitle"/>
          </p:nvPr>
        </p:nvSpPr>
        <p:spPr>
          <a:xfrm>
            <a:off x="349496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Reddit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000" name="Google Shape;2000;p110"/>
          <p:cNvSpPr txBox="1"/>
          <p:nvPr>
            <p:ph type="ctrTitle"/>
          </p:nvPr>
        </p:nvSpPr>
        <p:spPr>
          <a:xfrm>
            <a:off x="944138" y="3593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Робота з соціальними мережами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1" name="Google Shape;2001;p110"/>
          <p:cNvSpPr txBox="1"/>
          <p:nvPr>
            <p:ph idx="6" type="subTitle"/>
          </p:nvPr>
        </p:nvSpPr>
        <p:spPr>
          <a:xfrm>
            <a:off x="627960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Discord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002" name="Google Shape;200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225" y="1555799"/>
            <a:ext cx="567650" cy="5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000" y="1529799"/>
            <a:ext cx="619648" cy="61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0650" y="1493675"/>
            <a:ext cx="691901" cy="69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9575" y="2961650"/>
            <a:ext cx="619650" cy="6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8349" y="3032334"/>
            <a:ext cx="691900" cy="478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84"/>
          <p:cNvSpPr txBox="1"/>
          <p:nvPr>
            <p:ph idx="1" type="body"/>
          </p:nvPr>
        </p:nvSpPr>
        <p:spPr>
          <a:xfrm>
            <a:off x="720150" y="999300"/>
            <a:ext cx="77037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Об’єкт: </a:t>
            </a: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Піар-стратегія ігрового продукту.</a:t>
            </a:r>
            <a:b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sz="1500">
                <a:latin typeface="Oswald"/>
                <a:ea typeface="Oswald"/>
                <a:cs typeface="Oswald"/>
                <a:sym typeface="Oswald"/>
              </a:rPr>
            </a:br>
            <a:r>
              <a:rPr lang="en" sz="1500">
                <a:latin typeface="Oswald"/>
                <a:ea typeface="Oswald"/>
                <a:cs typeface="Oswald"/>
                <a:sym typeface="Oswald"/>
              </a:rPr>
              <a:t>Предмет: </a:t>
            </a: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Особливості та унікальні властивості піар-стратегії ігрового продукту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Актуальність теми</a:t>
            </a: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 полягає в тому, що на ігрова індустрія є досить молодою, але дуже перспективною, та прибутковою. Попри все це, вона має досить багато відмінностей та законів, які відрізняють її від інших сфер медіа індустрії. 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Взявши до уваги все вищезазначене, можна сказати, що піар у цій сфері потребує більшого вивчення.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Мета роботи: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Дослідити особливості PR у ігровій індустрії. 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Ознайомитися з основними гравцями на відігровому ринку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Дослідити вплив відеоігор на світову економіку, культуру та медіаринок.  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swald"/>
              <a:buChar char="●"/>
            </a:pPr>
            <a:r>
              <a:rPr lang="en" sz="15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Розглянути розробку PR-стратегії на прикладі Aquilon Studio та проекту “Deleted from life”</a:t>
            </a:r>
            <a:endParaRPr sz="15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84"/>
          <p:cNvSpPr txBox="1"/>
          <p:nvPr>
            <p:ph type="ctrTitle"/>
          </p:nvPr>
        </p:nvSpPr>
        <p:spPr>
          <a:xfrm>
            <a:off x="72015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Вступ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111"/>
          <p:cNvSpPr txBox="1"/>
          <p:nvPr>
            <p:ph type="title"/>
          </p:nvPr>
        </p:nvSpPr>
        <p:spPr>
          <a:xfrm>
            <a:off x="725275" y="1560900"/>
            <a:ext cx="4533300" cy="202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Пост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релізний </a:t>
            </a:r>
            <a:r>
              <a:rPr lang="en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етап</a:t>
            </a:r>
            <a:endParaRPr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12" name="Google Shape;2012;p111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3" name="Google Shape;2013;p111"/>
          <p:cNvGrpSpPr/>
          <p:nvPr/>
        </p:nvGrpSpPr>
        <p:grpSpPr>
          <a:xfrm rot="1637668">
            <a:off x="5430477" y="2476920"/>
            <a:ext cx="2842312" cy="1976906"/>
            <a:chOff x="164875" y="299500"/>
            <a:chExt cx="7355425" cy="5115900"/>
          </a:xfrm>
        </p:grpSpPr>
        <p:sp>
          <p:nvSpPr>
            <p:cNvPr id="2014" name="Google Shape;2014;p111"/>
            <p:cNvSpPr/>
            <p:nvPr/>
          </p:nvSpPr>
          <p:spPr>
            <a:xfrm>
              <a:off x="1356375" y="670525"/>
              <a:ext cx="3923175" cy="2683600"/>
            </a:xfrm>
            <a:custGeom>
              <a:rect b="b" l="l" r="r" t="t"/>
              <a:pathLst>
                <a:path extrusionOk="0" h="107344" w="156927">
                  <a:moveTo>
                    <a:pt x="139314" y="0"/>
                  </a:moveTo>
                  <a:lnTo>
                    <a:pt x="0" y="32997"/>
                  </a:lnTo>
                  <a:lnTo>
                    <a:pt x="17612" y="107344"/>
                  </a:lnTo>
                  <a:lnTo>
                    <a:pt x="156926" y="74340"/>
                  </a:lnTo>
                  <a:lnTo>
                    <a:pt x="13931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11"/>
            <p:cNvSpPr/>
            <p:nvPr/>
          </p:nvSpPr>
          <p:spPr>
            <a:xfrm>
              <a:off x="2364775" y="803500"/>
              <a:ext cx="1913000" cy="453100"/>
            </a:xfrm>
            <a:custGeom>
              <a:rect b="b" l="l" r="r" t="t"/>
              <a:pathLst>
                <a:path extrusionOk="0" h="18124" w="76520">
                  <a:moveTo>
                    <a:pt x="76520" y="1"/>
                  </a:moveTo>
                  <a:lnTo>
                    <a:pt x="0" y="18124"/>
                  </a:lnTo>
                  <a:lnTo>
                    <a:pt x="0" y="1812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11"/>
            <p:cNvSpPr/>
            <p:nvPr/>
          </p:nvSpPr>
          <p:spPr>
            <a:xfrm>
              <a:off x="2364775" y="803500"/>
              <a:ext cx="1961200" cy="1505475"/>
            </a:xfrm>
            <a:custGeom>
              <a:rect b="b" l="l" r="r" t="t"/>
              <a:pathLst>
                <a:path extrusionOk="0" h="60219" w="78448">
                  <a:moveTo>
                    <a:pt x="76520" y="1"/>
                  </a:moveTo>
                  <a:lnTo>
                    <a:pt x="0" y="18124"/>
                  </a:lnTo>
                  <a:cubicBezTo>
                    <a:pt x="4070" y="21085"/>
                    <a:pt x="8229" y="24308"/>
                    <a:pt x="12410" y="27817"/>
                  </a:cubicBezTo>
                  <a:cubicBezTo>
                    <a:pt x="31268" y="43618"/>
                    <a:pt x="49295" y="59605"/>
                    <a:pt x="75104" y="60219"/>
                  </a:cubicBezTo>
                  <a:cubicBezTo>
                    <a:pt x="72440" y="56122"/>
                    <a:pt x="70427" y="51505"/>
                    <a:pt x="69234" y="46484"/>
                  </a:cubicBezTo>
                  <a:cubicBezTo>
                    <a:pt x="65911" y="32439"/>
                    <a:pt x="69778" y="18374"/>
                    <a:pt x="78447" y="8154"/>
                  </a:cubicBezTo>
                  <a:lnTo>
                    <a:pt x="7652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11"/>
            <p:cNvSpPr/>
            <p:nvPr/>
          </p:nvSpPr>
          <p:spPr>
            <a:xfrm>
              <a:off x="803575" y="1149050"/>
              <a:ext cx="985550" cy="419075"/>
            </a:xfrm>
            <a:custGeom>
              <a:rect b="b" l="l" r="r" t="t"/>
              <a:pathLst>
                <a:path extrusionOk="0" h="16763" w="39422">
                  <a:moveTo>
                    <a:pt x="34870" y="1"/>
                  </a:moveTo>
                  <a:cubicBezTo>
                    <a:pt x="34588" y="1"/>
                    <a:pt x="34301" y="33"/>
                    <a:pt x="34015" y="101"/>
                  </a:cubicBezTo>
                  <a:lnTo>
                    <a:pt x="3211" y="7401"/>
                  </a:lnTo>
                  <a:cubicBezTo>
                    <a:pt x="1225" y="7870"/>
                    <a:pt x="0" y="9857"/>
                    <a:pt x="469" y="11838"/>
                  </a:cubicBezTo>
                  <a:lnTo>
                    <a:pt x="964" y="13925"/>
                  </a:lnTo>
                  <a:cubicBezTo>
                    <a:pt x="1365" y="15621"/>
                    <a:pt x="2878" y="16763"/>
                    <a:pt x="4551" y="16763"/>
                  </a:cubicBezTo>
                  <a:cubicBezTo>
                    <a:pt x="4833" y="16763"/>
                    <a:pt x="5119" y="16731"/>
                    <a:pt x="5406" y="16663"/>
                  </a:cubicBezTo>
                  <a:lnTo>
                    <a:pt x="36209" y="9367"/>
                  </a:lnTo>
                  <a:cubicBezTo>
                    <a:pt x="38195" y="8898"/>
                    <a:pt x="39421" y="6907"/>
                    <a:pt x="38952" y="4926"/>
                  </a:cubicBezTo>
                  <a:lnTo>
                    <a:pt x="38456" y="2844"/>
                  </a:lnTo>
                  <a:cubicBezTo>
                    <a:pt x="38056" y="1143"/>
                    <a:pt x="36543" y="1"/>
                    <a:pt x="348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11"/>
            <p:cNvSpPr/>
            <p:nvPr/>
          </p:nvSpPr>
          <p:spPr>
            <a:xfrm>
              <a:off x="4303200" y="299500"/>
              <a:ext cx="1004175" cy="455775"/>
            </a:xfrm>
            <a:custGeom>
              <a:rect b="b" l="l" r="r" t="t"/>
              <a:pathLst>
                <a:path extrusionOk="0" h="18231" w="40167">
                  <a:moveTo>
                    <a:pt x="37918" y="1"/>
                  </a:moveTo>
                  <a:cubicBezTo>
                    <a:pt x="37911" y="1"/>
                    <a:pt x="37904" y="2"/>
                    <a:pt x="37898" y="3"/>
                  </a:cubicBezTo>
                  <a:lnTo>
                    <a:pt x="75" y="8962"/>
                  </a:lnTo>
                  <a:cubicBezTo>
                    <a:pt x="32" y="8972"/>
                    <a:pt x="0" y="9019"/>
                    <a:pt x="11" y="9063"/>
                  </a:cubicBezTo>
                  <a:lnTo>
                    <a:pt x="2168" y="18164"/>
                  </a:lnTo>
                  <a:cubicBezTo>
                    <a:pt x="2177" y="18205"/>
                    <a:pt x="2213" y="18231"/>
                    <a:pt x="2250" y="18231"/>
                  </a:cubicBezTo>
                  <a:cubicBezTo>
                    <a:pt x="2257" y="18231"/>
                    <a:pt x="2263" y="18230"/>
                    <a:pt x="2269" y="18228"/>
                  </a:cubicBezTo>
                  <a:lnTo>
                    <a:pt x="40091" y="9270"/>
                  </a:lnTo>
                  <a:cubicBezTo>
                    <a:pt x="40140" y="9260"/>
                    <a:pt x="40166" y="9211"/>
                    <a:pt x="40155" y="9169"/>
                  </a:cubicBezTo>
                  <a:lnTo>
                    <a:pt x="37999" y="67"/>
                  </a:lnTo>
                  <a:cubicBezTo>
                    <a:pt x="37990" y="26"/>
                    <a:pt x="37957" y="1"/>
                    <a:pt x="379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111"/>
            <p:cNvSpPr/>
            <p:nvPr/>
          </p:nvSpPr>
          <p:spPr>
            <a:xfrm>
              <a:off x="761775" y="1209225"/>
              <a:ext cx="1231050" cy="767875"/>
            </a:xfrm>
            <a:custGeom>
              <a:rect b="b" l="l" r="r" t="t"/>
              <a:pathLst>
                <a:path extrusionOk="0" h="30715" w="49242">
                  <a:moveTo>
                    <a:pt x="40517" y="1"/>
                  </a:moveTo>
                  <a:cubicBezTo>
                    <a:pt x="40103" y="1"/>
                    <a:pt x="39681" y="49"/>
                    <a:pt x="39260" y="149"/>
                  </a:cubicBezTo>
                  <a:lnTo>
                    <a:pt x="4713" y="8329"/>
                  </a:lnTo>
                  <a:cubicBezTo>
                    <a:pt x="1800" y="9021"/>
                    <a:pt x="0" y="11940"/>
                    <a:pt x="687" y="14853"/>
                  </a:cubicBezTo>
                  <a:lnTo>
                    <a:pt x="3462" y="26543"/>
                  </a:lnTo>
                  <a:cubicBezTo>
                    <a:pt x="4049" y="29037"/>
                    <a:pt x="6274" y="30715"/>
                    <a:pt x="8730" y="30715"/>
                  </a:cubicBezTo>
                  <a:cubicBezTo>
                    <a:pt x="9143" y="30715"/>
                    <a:pt x="9562" y="30668"/>
                    <a:pt x="9980" y="30569"/>
                  </a:cubicBezTo>
                  <a:lnTo>
                    <a:pt x="44528" y="22382"/>
                  </a:lnTo>
                  <a:cubicBezTo>
                    <a:pt x="47441" y="21696"/>
                    <a:pt x="49241" y="18778"/>
                    <a:pt x="48549" y="15864"/>
                  </a:cubicBezTo>
                  <a:lnTo>
                    <a:pt x="45779" y="4169"/>
                  </a:lnTo>
                  <a:cubicBezTo>
                    <a:pt x="45192" y="1678"/>
                    <a:pt x="42968" y="1"/>
                    <a:pt x="4051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111"/>
            <p:cNvSpPr/>
            <p:nvPr/>
          </p:nvSpPr>
          <p:spPr>
            <a:xfrm>
              <a:off x="4235175" y="356200"/>
              <a:ext cx="1258325" cy="821825"/>
            </a:xfrm>
            <a:custGeom>
              <a:rect b="b" l="l" r="r" t="t"/>
              <a:pathLst>
                <a:path extrusionOk="0" h="32873" w="50333">
                  <a:moveTo>
                    <a:pt x="44986" y="1"/>
                  </a:moveTo>
                  <a:cubicBezTo>
                    <a:pt x="44977" y="1"/>
                    <a:pt x="44968" y="2"/>
                    <a:pt x="44959" y="4"/>
                  </a:cubicBezTo>
                  <a:lnTo>
                    <a:pt x="106" y="10629"/>
                  </a:lnTo>
                  <a:cubicBezTo>
                    <a:pt x="42" y="10644"/>
                    <a:pt x="0" y="10714"/>
                    <a:pt x="16" y="10777"/>
                  </a:cubicBezTo>
                  <a:lnTo>
                    <a:pt x="5229" y="32778"/>
                  </a:lnTo>
                  <a:cubicBezTo>
                    <a:pt x="5243" y="32833"/>
                    <a:pt x="5293" y="32872"/>
                    <a:pt x="5347" y="32872"/>
                  </a:cubicBezTo>
                  <a:cubicBezTo>
                    <a:pt x="5356" y="32872"/>
                    <a:pt x="5365" y="32871"/>
                    <a:pt x="5374" y="32869"/>
                  </a:cubicBezTo>
                  <a:lnTo>
                    <a:pt x="50225" y="22244"/>
                  </a:lnTo>
                  <a:cubicBezTo>
                    <a:pt x="50289" y="22228"/>
                    <a:pt x="50333" y="22159"/>
                    <a:pt x="50316" y="22095"/>
                  </a:cubicBezTo>
                  <a:lnTo>
                    <a:pt x="45108" y="100"/>
                  </a:lnTo>
                  <a:cubicBezTo>
                    <a:pt x="45094" y="40"/>
                    <a:pt x="45041" y="1"/>
                    <a:pt x="4498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11"/>
            <p:cNvSpPr/>
            <p:nvPr/>
          </p:nvSpPr>
          <p:spPr>
            <a:xfrm>
              <a:off x="4320100" y="945500"/>
              <a:ext cx="3200200" cy="3120850"/>
            </a:xfrm>
            <a:custGeom>
              <a:rect b="b" l="l" r="r" t="t"/>
              <a:pathLst>
                <a:path extrusionOk="0" h="124834" w="128008">
                  <a:moveTo>
                    <a:pt x="36869" y="1"/>
                  </a:moveTo>
                  <a:cubicBezTo>
                    <a:pt x="28665" y="1"/>
                    <a:pt x="20445" y="3011"/>
                    <a:pt x="14007" y="9084"/>
                  </a:cubicBezTo>
                  <a:cubicBezTo>
                    <a:pt x="618" y="21711"/>
                    <a:pt x="1" y="42805"/>
                    <a:pt x="12627" y="56194"/>
                  </a:cubicBezTo>
                  <a:lnTo>
                    <a:pt x="67509" y="114377"/>
                  </a:lnTo>
                  <a:cubicBezTo>
                    <a:pt x="74066" y="121327"/>
                    <a:pt x="82902" y="124834"/>
                    <a:pt x="91757" y="124834"/>
                  </a:cubicBezTo>
                  <a:cubicBezTo>
                    <a:pt x="99960" y="124834"/>
                    <a:pt x="108180" y="121823"/>
                    <a:pt x="114619" y="115751"/>
                  </a:cubicBezTo>
                  <a:cubicBezTo>
                    <a:pt x="128008" y="103124"/>
                    <a:pt x="122699" y="85842"/>
                    <a:pt x="110072" y="72453"/>
                  </a:cubicBezTo>
                  <a:lnTo>
                    <a:pt x="61118" y="10458"/>
                  </a:lnTo>
                  <a:cubicBezTo>
                    <a:pt x="54560" y="3508"/>
                    <a:pt x="45724" y="1"/>
                    <a:pt x="368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11"/>
            <p:cNvSpPr/>
            <p:nvPr/>
          </p:nvSpPr>
          <p:spPr>
            <a:xfrm>
              <a:off x="6123350" y="3906750"/>
              <a:ext cx="316800" cy="141325"/>
            </a:xfrm>
            <a:custGeom>
              <a:rect b="b" l="l" r="r" t="t"/>
              <a:pathLst>
                <a:path extrusionOk="0" h="5653" w="12672">
                  <a:moveTo>
                    <a:pt x="0" y="1"/>
                  </a:moveTo>
                  <a:lnTo>
                    <a:pt x="0" y="1"/>
                  </a:lnTo>
                  <a:cubicBezTo>
                    <a:pt x="3851" y="2813"/>
                    <a:pt x="8176" y="4700"/>
                    <a:pt x="12671" y="5652"/>
                  </a:cubicBezTo>
                  <a:cubicBezTo>
                    <a:pt x="8182" y="4700"/>
                    <a:pt x="3851" y="2813"/>
                    <a:pt x="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11"/>
            <p:cNvSpPr/>
            <p:nvPr/>
          </p:nvSpPr>
          <p:spPr>
            <a:xfrm>
              <a:off x="5061025" y="2796900"/>
              <a:ext cx="2371950" cy="1269375"/>
            </a:xfrm>
            <a:custGeom>
              <a:rect b="b" l="l" r="r" t="t"/>
              <a:pathLst>
                <a:path extrusionOk="0" h="50775" w="94878">
                  <a:moveTo>
                    <a:pt x="9203" y="0"/>
                  </a:moveTo>
                  <a:cubicBezTo>
                    <a:pt x="7398" y="224"/>
                    <a:pt x="5598" y="336"/>
                    <a:pt x="3814" y="336"/>
                  </a:cubicBezTo>
                  <a:cubicBezTo>
                    <a:pt x="2536" y="336"/>
                    <a:pt x="1263" y="277"/>
                    <a:pt x="0" y="166"/>
                  </a:cubicBezTo>
                  <a:lnTo>
                    <a:pt x="0" y="166"/>
                  </a:lnTo>
                  <a:lnTo>
                    <a:pt x="37872" y="40321"/>
                  </a:lnTo>
                  <a:cubicBezTo>
                    <a:pt x="39310" y="41839"/>
                    <a:pt x="40849" y="43197"/>
                    <a:pt x="42478" y="44384"/>
                  </a:cubicBezTo>
                  <a:cubicBezTo>
                    <a:pt x="46333" y="47202"/>
                    <a:pt x="50669" y="49093"/>
                    <a:pt x="55164" y="50046"/>
                  </a:cubicBezTo>
                  <a:cubicBezTo>
                    <a:pt x="57453" y="50536"/>
                    <a:pt x="59786" y="50775"/>
                    <a:pt x="62119" y="50775"/>
                  </a:cubicBezTo>
                  <a:cubicBezTo>
                    <a:pt x="70326" y="50775"/>
                    <a:pt x="78543" y="47766"/>
                    <a:pt x="84982" y="41695"/>
                  </a:cubicBezTo>
                  <a:cubicBezTo>
                    <a:pt x="85759" y="40960"/>
                    <a:pt x="86474" y="40215"/>
                    <a:pt x="87128" y="39448"/>
                  </a:cubicBezTo>
                  <a:lnTo>
                    <a:pt x="87133" y="39448"/>
                  </a:lnTo>
                  <a:cubicBezTo>
                    <a:pt x="87133" y="39443"/>
                    <a:pt x="87139" y="39438"/>
                    <a:pt x="87139" y="39431"/>
                  </a:cubicBezTo>
                  <a:cubicBezTo>
                    <a:pt x="94878" y="30388"/>
                    <a:pt x="94067" y="19381"/>
                    <a:pt x="88433" y="9188"/>
                  </a:cubicBezTo>
                  <a:lnTo>
                    <a:pt x="88433" y="9188"/>
                  </a:lnTo>
                  <a:cubicBezTo>
                    <a:pt x="77446" y="11158"/>
                    <a:pt x="65677" y="15018"/>
                    <a:pt x="52800" y="16686"/>
                  </a:cubicBezTo>
                  <a:cubicBezTo>
                    <a:pt x="51254" y="16883"/>
                    <a:pt x="49710" y="16979"/>
                    <a:pt x="48176" y="16979"/>
                  </a:cubicBezTo>
                  <a:cubicBezTo>
                    <a:pt x="33574" y="16979"/>
                    <a:pt x="19504" y="8410"/>
                    <a:pt x="920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11"/>
            <p:cNvSpPr/>
            <p:nvPr/>
          </p:nvSpPr>
          <p:spPr>
            <a:xfrm>
              <a:off x="3956750" y="622775"/>
              <a:ext cx="2401100" cy="2182525"/>
            </a:xfrm>
            <a:custGeom>
              <a:rect b="b" l="l" r="r" t="t"/>
              <a:pathLst>
                <a:path extrusionOk="0" h="87301" w="96044">
                  <a:moveTo>
                    <a:pt x="48058" y="1"/>
                  </a:moveTo>
                  <a:cubicBezTo>
                    <a:pt x="44728" y="1"/>
                    <a:pt x="41344" y="384"/>
                    <a:pt x="37962" y="1186"/>
                  </a:cubicBezTo>
                  <a:cubicBezTo>
                    <a:pt x="14508" y="6740"/>
                    <a:pt x="1" y="30258"/>
                    <a:pt x="5555" y="53713"/>
                  </a:cubicBezTo>
                  <a:cubicBezTo>
                    <a:pt x="10309" y="73779"/>
                    <a:pt x="28216" y="87300"/>
                    <a:pt x="47981" y="87300"/>
                  </a:cubicBezTo>
                  <a:cubicBezTo>
                    <a:pt x="51314" y="87300"/>
                    <a:pt x="54699" y="86916"/>
                    <a:pt x="58083" y="86114"/>
                  </a:cubicBezTo>
                  <a:cubicBezTo>
                    <a:pt x="81537" y="80559"/>
                    <a:pt x="96044" y="57046"/>
                    <a:pt x="90489" y="33592"/>
                  </a:cubicBezTo>
                  <a:cubicBezTo>
                    <a:pt x="85735" y="13520"/>
                    <a:pt x="67825" y="1"/>
                    <a:pt x="480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111"/>
            <p:cNvSpPr/>
            <p:nvPr/>
          </p:nvSpPr>
          <p:spPr>
            <a:xfrm>
              <a:off x="3958225" y="622775"/>
              <a:ext cx="2331725" cy="1985400"/>
            </a:xfrm>
            <a:custGeom>
              <a:rect b="b" l="l" r="r" t="t"/>
              <a:pathLst>
                <a:path extrusionOk="0" h="79416" w="93269">
                  <a:moveTo>
                    <a:pt x="47997" y="0"/>
                  </a:moveTo>
                  <a:cubicBezTo>
                    <a:pt x="44667" y="0"/>
                    <a:pt x="41284" y="384"/>
                    <a:pt x="37903" y="1186"/>
                  </a:cubicBezTo>
                  <a:cubicBezTo>
                    <a:pt x="14497" y="6729"/>
                    <a:pt x="0" y="30168"/>
                    <a:pt x="5470" y="53573"/>
                  </a:cubicBezTo>
                  <a:cubicBezTo>
                    <a:pt x="12477" y="69296"/>
                    <a:pt x="28179" y="79415"/>
                    <a:pt x="45277" y="79415"/>
                  </a:cubicBezTo>
                  <a:cubicBezTo>
                    <a:pt x="48605" y="79415"/>
                    <a:pt x="51986" y="79032"/>
                    <a:pt x="55366" y="78231"/>
                  </a:cubicBezTo>
                  <a:cubicBezTo>
                    <a:pt x="78772" y="72688"/>
                    <a:pt x="93269" y="49249"/>
                    <a:pt x="87800" y="25844"/>
                  </a:cubicBezTo>
                  <a:cubicBezTo>
                    <a:pt x="80792" y="10122"/>
                    <a:pt x="65092" y="0"/>
                    <a:pt x="47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111"/>
            <p:cNvSpPr/>
            <p:nvPr/>
          </p:nvSpPr>
          <p:spPr>
            <a:xfrm>
              <a:off x="4778650" y="949000"/>
              <a:ext cx="486775" cy="442500"/>
            </a:xfrm>
            <a:custGeom>
              <a:rect b="b" l="l" r="r" t="t"/>
              <a:pathLst>
                <a:path extrusionOk="0" h="17700" w="19471">
                  <a:moveTo>
                    <a:pt x="9749" y="0"/>
                  </a:moveTo>
                  <a:cubicBezTo>
                    <a:pt x="9072" y="0"/>
                    <a:pt x="8384" y="79"/>
                    <a:pt x="7696" y="242"/>
                  </a:cubicBezTo>
                  <a:cubicBezTo>
                    <a:pt x="2940" y="1365"/>
                    <a:pt x="0" y="6132"/>
                    <a:pt x="1124" y="10888"/>
                  </a:cubicBezTo>
                  <a:cubicBezTo>
                    <a:pt x="2090" y="14959"/>
                    <a:pt x="5722" y="17699"/>
                    <a:pt x="9731" y="17699"/>
                  </a:cubicBezTo>
                  <a:cubicBezTo>
                    <a:pt x="10405" y="17699"/>
                    <a:pt x="11090" y="17622"/>
                    <a:pt x="11774" y="17460"/>
                  </a:cubicBezTo>
                  <a:cubicBezTo>
                    <a:pt x="16530" y="16330"/>
                    <a:pt x="19470" y="11564"/>
                    <a:pt x="18342" y="6808"/>
                  </a:cubicBezTo>
                  <a:cubicBezTo>
                    <a:pt x="17381" y="2740"/>
                    <a:pt x="13754" y="0"/>
                    <a:pt x="974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111"/>
            <p:cNvSpPr/>
            <p:nvPr/>
          </p:nvSpPr>
          <p:spPr>
            <a:xfrm>
              <a:off x="4985275" y="182140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0" y="0"/>
                  </a:moveTo>
                  <a:cubicBezTo>
                    <a:pt x="9065" y="0"/>
                    <a:pt x="8380" y="78"/>
                    <a:pt x="7695" y="240"/>
                  </a:cubicBezTo>
                  <a:cubicBezTo>
                    <a:pt x="2941" y="1368"/>
                    <a:pt x="1" y="6134"/>
                    <a:pt x="1130" y="10890"/>
                  </a:cubicBezTo>
                  <a:cubicBezTo>
                    <a:pt x="2091" y="14959"/>
                    <a:pt x="5718" y="17699"/>
                    <a:pt x="9724" y="17699"/>
                  </a:cubicBezTo>
                  <a:cubicBezTo>
                    <a:pt x="10401" y="17699"/>
                    <a:pt x="11088" y="17621"/>
                    <a:pt x="11775" y="17458"/>
                  </a:cubicBezTo>
                  <a:cubicBezTo>
                    <a:pt x="16531" y="16333"/>
                    <a:pt x="19471" y="11567"/>
                    <a:pt x="18348" y="6811"/>
                  </a:cubicBezTo>
                  <a:cubicBezTo>
                    <a:pt x="17380" y="2740"/>
                    <a:pt x="13749" y="0"/>
                    <a:pt x="974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111"/>
            <p:cNvSpPr/>
            <p:nvPr/>
          </p:nvSpPr>
          <p:spPr>
            <a:xfrm>
              <a:off x="4445775" y="1488525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39" y="1"/>
                  </a:moveTo>
                  <a:cubicBezTo>
                    <a:pt x="9065" y="1"/>
                    <a:pt x="8380" y="78"/>
                    <a:pt x="7696" y="240"/>
                  </a:cubicBezTo>
                  <a:cubicBezTo>
                    <a:pt x="2940" y="1369"/>
                    <a:pt x="1" y="6136"/>
                    <a:pt x="1124" y="10891"/>
                  </a:cubicBezTo>
                  <a:cubicBezTo>
                    <a:pt x="2086" y="14956"/>
                    <a:pt x="5719" y="17699"/>
                    <a:pt x="9724" y="17699"/>
                  </a:cubicBezTo>
                  <a:cubicBezTo>
                    <a:pt x="10399" y="17699"/>
                    <a:pt x="11085" y="17621"/>
                    <a:pt x="11771" y="17458"/>
                  </a:cubicBezTo>
                  <a:cubicBezTo>
                    <a:pt x="16526" y="16335"/>
                    <a:pt x="19472" y="11562"/>
                    <a:pt x="18342" y="6812"/>
                  </a:cubicBezTo>
                  <a:cubicBezTo>
                    <a:pt x="17380" y="2741"/>
                    <a:pt x="13746" y="1"/>
                    <a:pt x="973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11"/>
            <p:cNvSpPr/>
            <p:nvPr/>
          </p:nvSpPr>
          <p:spPr>
            <a:xfrm>
              <a:off x="5318125" y="128185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8" y="0"/>
                  </a:moveTo>
                  <a:cubicBezTo>
                    <a:pt x="9073" y="0"/>
                    <a:pt x="8387" y="78"/>
                    <a:pt x="7701" y="241"/>
                  </a:cubicBezTo>
                  <a:cubicBezTo>
                    <a:pt x="2945" y="1366"/>
                    <a:pt x="0" y="6132"/>
                    <a:pt x="1130" y="10888"/>
                  </a:cubicBezTo>
                  <a:cubicBezTo>
                    <a:pt x="2092" y="14958"/>
                    <a:pt x="5727" y="17699"/>
                    <a:pt x="9733" y="17699"/>
                  </a:cubicBezTo>
                  <a:cubicBezTo>
                    <a:pt x="10407" y="17699"/>
                    <a:pt x="11092" y="17621"/>
                    <a:pt x="11776" y="17459"/>
                  </a:cubicBezTo>
                  <a:cubicBezTo>
                    <a:pt x="16532" y="16331"/>
                    <a:pt x="19472" y="11564"/>
                    <a:pt x="18347" y="6808"/>
                  </a:cubicBezTo>
                  <a:cubicBezTo>
                    <a:pt x="17386" y="2743"/>
                    <a:pt x="13753" y="0"/>
                    <a:pt x="974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11"/>
            <p:cNvSpPr/>
            <p:nvPr/>
          </p:nvSpPr>
          <p:spPr>
            <a:xfrm>
              <a:off x="4922175" y="948900"/>
              <a:ext cx="100000" cy="23875"/>
            </a:xfrm>
            <a:custGeom>
              <a:rect b="b" l="l" r="r" t="t"/>
              <a:pathLst>
                <a:path extrusionOk="0" h="955" w="4000">
                  <a:moveTo>
                    <a:pt x="4000" y="1"/>
                  </a:moveTo>
                  <a:cubicBezTo>
                    <a:pt x="3324" y="1"/>
                    <a:pt x="2641" y="81"/>
                    <a:pt x="1955" y="241"/>
                  </a:cubicBezTo>
                  <a:cubicBezTo>
                    <a:pt x="1273" y="404"/>
                    <a:pt x="630" y="640"/>
                    <a:pt x="27" y="941"/>
                  </a:cubicBezTo>
                  <a:lnTo>
                    <a:pt x="27" y="941"/>
                  </a:lnTo>
                  <a:cubicBezTo>
                    <a:pt x="630" y="640"/>
                    <a:pt x="1273" y="404"/>
                    <a:pt x="1955" y="246"/>
                  </a:cubicBezTo>
                  <a:cubicBezTo>
                    <a:pt x="2641" y="81"/>
                    <a:pt x="3329" y="1"/>
                    <a:pt x="4000" y="1"/>
                  </a:cubicBezTo>
                  <a:close/>
                  <a:moveTo>
                    <a:pt x="11" y="949"/>
                  </a:moveTo>
                  <a:cubicBezTo>
                    <a:pt x="6" y="949"/>
                    <a:pt x="6" y="954"/>
                    <a:pt x="1" y="954"/>
                  </a:cubicBezTo>
                  <a:cubicBezTo>
                    <a:pt x="6" y="954"/>
                    <a:pt x="6" y="954"/>
                    <a:pt x="11" y="94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11"/>
            <p:cNvSpPr/>
            <p:nvPr/>
          </p:nvSpPr>
          <p:spPr>
            <a:xfrm>
              <a:off x="4814975" y="948900"/>
              <a:ext cx="429150" cy="278575"/>
            </a:xfrm>
            <a:custGeom>
              <a:rect b="b" l="l" r="r" t="t"/>
              <a:pathLst>
                <a:path extrusionOk="0" h="11143" w="17166">
                  <a:moveTo>
                    <a:pt x="8288" y="1"/>
                  </a:moveTo>
                  <a:cubicBezTo>
                    <a:pt x="7617" y="1"/>
                    <a:pt x="6929" y="81"/>
                    <a:pt x="6243" y="246"/>
                  </a:cubicBezTo>
                  <a:cubicBezTo>
                    <a:pt x="5555" y="406"/>
                    <a:pt x="4906" y="645"/>
                    <a:pt x="4299" y="949"/>
                  </a:cubicBezTo>
                  <a:cubicBezTo>
                    <a:pt x="4294" y="949"/>
                    <a:pt x="4294" y="954"/>
                    <a:pt x="4289" y="954"/>
                  </a:cubicBezTo>
                  <a:cubicBezTo>
                    <a:pt x="4282" y="959"/>
                    <a:pt x="4277" y="959"/>
                    <a:pt x="4272" y="964"/>
                  </a:cubicBezTo>
                  <a:cubicBezTo>
                    <a:pt x="2275" y="1977"/>
                    <a:pt x="767" y="3702"/>
                    <a:pt x="0" y="5742"/>
                  </a:cubicBezTo>
                  <a:cubicBezTo>
                    <a:pt x="2775" y="9107"/>
                    <a:pt x="6956" y="11142"/>
                    <a:pt x="11414" y="11142"/>
                  </a:cubicBezTo>
                  <a:cubicBezTo>
                    <a:pt x="12543" y="11142"/>
                    <a:pt x="13688" y="11014"/>
                    <a:pt x="14833" y="10742"/>
                  </a:cubicBezTo>
                  <a:cubicBezTo>
                    <a:pt x="15594" y="10562"/>
                    <a:pt x="16324" y="10306"/>
                    <a:pt x="17027" y="10019"/>
                  </a:cubicBezTo>
                  <a:cubicBezTo>
                    <a:pt x="17166" y="8974"/>
                    <a:pt x="17149" y="7898"/>
                    <a:pt x="16889" y="6812"/>
                  </a:cubicBezTo>
                  <a:cubicBezTo>
                    <a:pt x="16825" y="6536"/>
                    <a:pt x="16751" y="6269"/>
                    <a:pt x="16660" y="6008"/>
                  </a:cubicBezTo>
                  <a:cubicBezTo>
                    <a:pt x="15749" y="3324"/>
                    <a:pt x="13645" y="1321"/>
                    <a:pt x="11088" y="464"/>
                  </a:cubicBezTo>
                  <a:cubicBezTo>
                    <a:pt x="10200" y="160"/>
                    <a:pt x="9257" y="1"/>
                    <a:pt x="8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111"/>
            <p:cNvSpPr/>
            <p:nvPr/>
          </p:nvSpPr>
          <p:spPr>
            <a:xfrm>
              <a:off x="5498275" y="1281900"/>
              <a:ext cx="278700" cy="170725"/>
            </a:xfrm>
            <a:custGeom>
              <a:rect b="b" l="l" r="r" t="t"/>
              <a:pathLst>
                <a:path extrusionOk="0" h="6829" w="11148">
                  <a:moveTo>
                    <a:pt x="11147" y="6828"/>
                  </a:moveTo>
                  <a:lnTo>
                    <a:pt x="11147" y="6828"/>
                  </a:lnTo>
                  <a:lnTo>
                    <a:pt x="11147" y="6828"/>
                  </a:lnTo>
                  <a:close/>
                  <a:moveTo>
                    <a:pt x="2540" y="0"/>
                  </a:moveTo>
                  <a:cubicBezTo>
                    <a:pt x="1864" y="0"/>
                    <a:pt x="1178" y="74"/>
                    <a:pt x="495" y="239"/>
                  </a:cubicBezTo>
                  <a:cubicBezTo>
                    <a:pt x="325" y="278"/>
                    <a:pt x="160" y="325"/>
                    <a:pt x="0" y="373"/>
                  </a:cubicBezTo>
                  <a:cubicBezTo>
                    <a:pt x="160" y="325"/>
                    <a:pt x="325" y="278"/>
                    <a:pt x="495" y="239"/>
                  </a:cubicBezTo>
                  <a:cubicBezTo>
                    <a:pt x="1178" y="74"/>
                    <a:pt x="1864" y="0"/>
                    <a:pt x="2540" y="0"/>
                  </a:cubicBezTo>
                  <a:cubicBezTo>
                    <a:pt x="3275" y="0"/>
                    <a:pt x="3995" y="91"/>
                    <a:pt x="4693" y="266"/>
                  </a:cubicBezTo>
                  <a:cubicBezTo>
                    <a:pt x="3995" y="91"/>
                    <a:pt x="3275" y="0"/>
                    <a:pt x="254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111"/>
            <p:cNvSpPr/>
            <p:nvPr/>
          </p:nvSpPr>
          <p:spPr>
            <a:xfrm>
              <a:off x="5358600" y="1281900"/>
              <a:ext cx="426625" cy="291975"/>
            </a:xfrm>
            <a:custGeom>
              <a:rect b="b" l="l" r="r" t="t"/>
              <a:pathLst>
                <a:path extrusionOk="0" h="11679" w="17065">
                  <a:moveTo>
                    <a:pt x="8127" y="0"/>
                  </a:moveTo>
                  <a:cubicBezTo>
                    <a:pt x="7451" y="0"/>
                    <a:pt x="6765" y="74"/>
                    <a:pt x="6082" y="239"/>
                  </a:cubicBezTo>
                  <a:cubicBezTo>
                    <a:pt x="5912" y="278"/>
                    <a:pt x="5747" y="325"/>
                    <a:pt x="5587" y="373"/>
                  </a:cubicBezTo>
                  <a:cubicBezTo>
                    <a:pt x="2983" y="1151"/>
                    <a:pt x="1001" y="3046"/>
                    <a:pt x="1" y="5400"/>
                  </a:cubicBezTo>
                  <a:cubicBezTo>
                    <a:pt x="2749" y="9289"/>
                    <a:pt x="7254" y="11679"/>
                    <a:pt x="12095" y="11679"/>
                  </a:cubicBezTo>
                  <a:cubicBezTo>
                    <a:pt x="13224" y="11679"/>
                    <a:pt x="14370" y="11551"/>
                    <a:pt x="15514" y="11280"/>
                  </a:cubicBezTo>
                  <a:cubicBezTo>
                    <a:pt x="15914" y="11184"/>
                    <a:pt x="16297" y="11066"/>
                    <a:pt x="16675" y="10939"/>
                  </a:cubicBezTo>
                  <a:cubicBezTo>
                    <a:pt x="17000" y="9629"/>
                    <a:pt x="17064" y="8234"/>
                    <a:pt x="16734" y="6828"/>
                  </a:cubicBezTo>
                  <a:cubicBezTo>
                    <a:pt x="16728" y="6817"/>
                    <a:pt x="16728" y="6811"/>
                    <a:pt x="16728" y="6806"/>
                  </a:cubicBezTo>
                  <a:cubicBezTo>
                    <a:pt x="15941" y="3483"/>
                    <a:pt x="13373" y="1050"/>
                    <a:pt x="10280" y="266"/>
                  </a:cubicBezTo>
                  <a:cubicBezTo>
                    <a:pt x="9582" y="91"/>
                    <a:pt x="8862" y="0"/>
                    <a:pt x="8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111"/>
            <p:cNvSpPr/>
            <p:nvPr/>
          </p:nvSpPr>
          <p:spPr>
            <a:xfrm>
              <a:off x="4689300" y="1488550"/>
              <a:ext cx="78850" cy="14650"/>
            </a:xfrm>
            <a:custGeom>
              <a:rect b="b" l="l" r="r" t="t"/>
              <a:pathLst>
                <a:path extrusionOk="0" h="586" w="3154">
                  <a:moveTo>
                    <a:pt x="0" y="0"/>
                  </a:moveTo>
                  <a:cubicBezTo>
                    <a:pt x="1097" y="0"/>
                    <a:pt x="2163" y="207"/>
                    <a:pt x="3154" y="585"/>
                  </a:cubicBezTo>
                  <a:cubicBezTo>
                    <a:pt x="2163" y="202"/>
                    <a:pt x="1097" y="0"/>
                    <a:pt x="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111"/>
            <p:cNvSpPr/>
            <p:nvPr/>
          </p:nvSpPr>
          <p:spPr>
            <a:xfrm>
              <a:off x="4516625" y="1488550"/>
              <a:ext cx="396000" cy="278950"/>
            </a:xfrm>
            <a:custGeom>
              <a:rect b="b" l="l" r="r" t="t"/>
              <a:pathLst>
                <a:path extrusionOk="0" h="11158" w="15840">
                  <a:moveTo>
                    <a:pt x="6907" y="0"/>
                  </a:moveTo>
                  <a:cubicBezTo>
                    <a:pt x="6231" y="0"/>
                    <a:pt x="5544" y="79"/>
                    <a:pt x="4862" y="239"/>
                  </a:cubicBezTo>
                  <a:cubicBezTo>
                    <a:pt x="4766" y="261"/>
                    <a:pt x="4676" y="288"/>
                    <a:pt x="4585" y="308"/>
                  </a:cubicBezTo>
                  <a:cubicBezTo>
                    <a:pt x="2700" y="824"/>
                    <a:pt x="1140" y="1938"/>
                    <a:pt x="0" y="3371"/>
                  </a:cubicBezTo>
                  <a:cubicBezTo>
                    <a:pt x="2567" y="8142"/>
                    <a:pt x="7583" y="11157"/>
                    <a:pt x="13016" y="11157"/>
                  </a:cubicBezTo>
                  <a:cubicBezTo>
                    <a:pt x="13826" y="11157"/>
                    <a:pt x="14635" y="11088"/>
                    <a:pt x="15456" y="10954"/>
                  </a:cubicBezTo>
                  <a:cubicBezTo>
                    <a:pt x="15764" y="9697"/>
                    <a:pt x="15839" y="8366"/>
                    <a:pt x="15557" y="7023"/>
                  </a:cubicBezTo>
                  <a:cubicBezTo>
                    <a:pt x="15540" y="6949"/>
                    <a:pt x="15525" y="6880"/>
                    <a:pt x="15508" y="6811"/>
                  </a:cubicBezTo>
                  <a:cubicBezTo>
                    <a:pt x="15141" y="5256"/>
                    <a:pt x="14385" y="3898"/>
                    <a:pt x="13372" y="2812"/>
                  </a:cubicBezTo>
                  <a:cubicBezTo>
                    <a:pt x="12452" y="1827"/>
                    <a:pt x="11317" y="1065"/>
                    <a:pt x="10061" y="585"/>
                  </a:cubicBezTo>
                  <a:cubicBezTo>
                    <a:pt x="9070" y="207"/>
                    <a:pt x="8004" y="0"/>
                    <a:pt x="6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111"/>
            <p:cNvSpPr/>
            <p:nvPr/>
          </p:nvSpPr>
          <p:spPr>
            <a:xfrm>
              <a:off x="5177275" y="1821500"/>
              <a:ext cx="266700" cy="170600"/>
            </a:xfrm>
            <a:custGeom>
              <a:rect b="b" l="l" r="r" t="t"/>
              <a:pathLst>
                <a:path extrusionOk="0" h="6824" w="10668">
                  <a:moveTo>
                    <a:pt x="10668" y="6823"/>
                  </a:moveTo>
                  <a:lnTo>
                    <a:pt x="10668" y="6823"/>
                  </a:lnTo>
                  <a:lnTo>
                    <a:pt x="10668" y="6823"/>
                  </a:lnTo>
                  <a:close/>
                  <a:moveTo>
                    <a:pt x="5" y="241"/>
                  </a:moveTo>
                  <a:lnTo>
                    <a:pt x="0" y="241"/>
                  </a:lnTo>
                  <a:lnTo>
                    <a:pt x="5" y="241"/>
                  </a:lnTo>
                  <a:close/>
                  <a:moveTo>
                    <a:pt x="1763" y="0"/>
                  </a:moveTo>
                  <a:cubicBezTo>
                    <a:pt x="1198" y="22"/>
                    <a:pt x="629" y="96"/>
                    <a:pt x="59" y="230"/>
                  </a:cubicBezTo>
                  <a:cubicBezTo>
                    <a:pt x="629" y="96"/>
                    <a:pt x="1198" y="22"/>
                    <a:pt x="1763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111"/>
            <p:cNvSpPr/>
            <p:nvPr/>
          </p:nvSpPr>
          <p:spPr>
            <a:xfrm>
              <a:off x="5036675" y="1821375"/>
              <a:ext cx="415175" cy="282300"/>
            </a:xfrm>
            <a:custGeom>
              <a:rect b="b" l="l" r="r" t="t"/>
              <a:pathLst>
                <a:path extrusionOk="0" h="11292" w="16607">
                  <a:moveTo>
                    <a:pt x="7691" y="0"/>
                  </a:moveTo>
                  <a:cubicBezTo>
                    <a:pt x="7589" y="0"/>
                    <a:pt x="7488" y="5"/>
                    <a:pt x="7387" y="5"/>
                  </a:cubicBezTo>
                  <a:cubicBezTo>
                    <a:pt x="6822" y="27"/>
                    <a:pt x="6253" y="101"/>
                    <a:pt x="5683" y="235"/>
                  </a:cubicBezTo>
                  <a:cubicBezTo>
                    <a:pt x="5666" y="235"/>
                    <a:pt x="5656" y="241"/>
                    <a:pt x="5639" y="241"/>
                  </a:cubicBezTo>
                  <a:cubicBezTo>
                    <a:pt x="5634" y="246"/>
                    <a:pt x="5629" y="246"/>
                    <a:pt x="5629" y="246"/>
                  </a:cubicBezTo>
                  <a:lnTo>
                    <a:pt x="5624" y="246"/>
                  </a:lnTo>
                  <a:cubicBezTo>
                    <a:pt x="3137" y="843"/>
                    <a:pt x="1166" y="2445"/>
                    <a:pt x="0" y="4511"/>
                  </a:cubicBezTo>
                  <a:cubicBezTo>
                    <a:pt x="2706" y="8692"/>
                    <a:pt x="7382" y="11292"/>
                    <a:pt x="12420" y="11292"/>
                  </a:cubicBezTo>
                  <a:cubicBezTo>
                    <a:pt x="13549" y="11292"/>
                    <a:pt x="14694" y="11157"/>
                    <a:pt x="15839" y="10886"/>
                  </a:cubicBezTo>
                  <a:cubicBezTo>
                    <a:pt x="15993" y="10849"/>
                    <a:pt x="16137" y="10796"/>
                    <a:pt x="16292" y="10759"/>
                  </a:cubicBezTo>
                  <a:cubicBezTo>
                    <a:pt x="16568" y="9496"/>
                    <a:pt x="16606" y="8170"/>
                    <a:pt x="16292" y="6828"/>
                  </a:cubicBezTo>
                  <a:lnTo>
                    <a:pt x="16292" y="6812"/>
                  </a:lnTo>
                  <a:cubicBezTo>
                    <a:pt x="15328" y="2743"/>
                    <a:pt x="11695" y="0"/>
                    <a:pt x="7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111"/>
            <p:cNvSpPr/>
            <p:nvPr/>
          </p:nvSpPr>
          <p:spPr>
            <a:xfrm>
              <a:off x="4224100" y="2688400"/>
              <a:ext cx="382800" cy="91600"/>
            </a:xfrm>
            <a:custGeom>
              <a:rect b="b" l="l" r="r" t="t"/>
              <a:pathLst>
                <a:path extrusionOk="0" h="3664" w="15312">
                  <a:moveTo>
                    <a:pt x="15307" y="1"/>
                  </a:moveTo>
                  <a:lnTo>
                    <a:pt x="1" y="3627"/>
                  </a:lnTo>
                  <a:cubicBezTo>
                    <a:pt x="528" y="3654"/>
                    <a:pt x="1055" y="3664"/>
                    <a:pt x="1587" y="3664"/>
                  </a:cubicBezTo>
                  <a:cubicBezTo>
                    <a:pt x="4170" y="3664"/>
                    <a:pt x="6796" y="3366"/>
                    <a:pt x="9422" y="2742"/>
                  </a:cubicBezTo>
                  <a:cubicBezTo>
                    <a:pt x="11478" y="2258"/>
                    <a:pt x="13432" y="1572"/>
                    <a:pt x="15302" y="746"/>
                  </a:cubicBezTo>
                  <a:cubicBezTo>
                    <a:pt x="15312" y="501"/>
                    <a:pt x="15312" y="250"/>
                    <a:pt x="15307" y="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11"/>
            <p:cNvSpPr/>
            <p:nvPr/>
          </p:nvSpPr>
          <p:spPr>
            <a:xfrm>
              <a:off x="3902175" y="2343550"/>
              <a:ext cx="704600" cy="435525"/>
            </a:xfrm>
            <a:custGeom>
              <a:rect b="b" l="l" r="r" t="t"/>
              <a:pathLst>
                <a:path extrusionOk="0" h="17421" w="28184">
                  <a:moveTo>
                    <a:pt x="14161" y="1"/>
                  </a:moveTo>
                  <a:cubicBezTo>
                    <a:pt x="13090" y="1"/>
                    <a:pt x="11999" y="124"/>
                    <a:pt x="10912" y="384"/>
                  </a:cubicBezTo>
                  <a:cubicBezTo>
                    <a:pt x="4373" y="1933"/>
                    <a:pt x="0" y="7819"/>
                    <a:pt x="107" y="14268"/>
                  </a:cubicBezTo>
                  <a:cubicBezTo>
                    <a:pt x="4069" y="16111"/>
                    <a:pt x="8399" y="17207"/>
                    <a:pt x="12878" y="17421"/>
                  </a:cubicBezTo>
                  <a:lnTo>
                    <a:pt x="28184" y="13795"/>
                  </a:lnTo>
                  <a:cubicBezTo>
                    <a:pt x="28179" y="13347"/>
                    <a:pt x="28152" y="12900"/>
                    <a:pt x="28103" y="12446"/>
                  </a:cubicBezTo>
                  <a:cubicBezTo>
                    <a:pt x="22804" y="9337"/>
                    <a:pt x="18161" y="5108"/>
                    <a:pt x="14550" y="6"/>
                  </a:cubicBezTo>
                  <a:cubicBezTo>
                    <a:pt x="14422" y="1"/>
                    <a:pt x="14294" y="1"/>
                    <a:pt x="14161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111"/>
            <p:cNvSpPr/>
            <p:nvPr/>
          </p:nvSpPr>
          <p:spPr>
            <a:xfrm>
              <a:off x="4265900" y="2343700"/>
              <a:ext cx="338875" cy="311025"/>
            </a:xfrm>
            <a:custGeom>
              <a:rect b="b" l="l" r="r" t="t"/>
              <a:pathLst>
                <a:path extrusionOk="0" h="12441" w="13555">
                  <a:moveTo>
                    <a:pt x="1" y="0"/>
                  </a:moveTo>
                  <a:lnTo>
                    <a:pt x="1" y="0"/>
                  </a:lnTo>
                  <a:cubicBezTo>
                    <a:pt x="3612" y="5102"/>
                    <a:pt x="8255" y="9331"/>
                    <a:pt x="13554" y="12440"/>
                  </a:cubicBezTo>
                  <a:cubicBezTo>
                    <a:pt x="13490" y="11897"/>
                    <a:pt x="13400" y="11354"/>
                    <a:pt x="13272" y="10811"/>
                  </a:cubicBezTo>
                  <a:cubicBezTo>
                    <a:pt x="11770" y="4479"/>
                    <a:pt x="6210" y="176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111"/>
            <p:cNvSpPr/>
            <p:nvPr/>
          </p:nvSpPr>
          <p:spPr>
            <a:xfrm>
              <a:off x="164875" y="1833225"/>
              <a:ext cx="2258900" cy="3582175"/>
            </a:xfrm>
            <a:custGeom>
              <a:rect b="b" l="l" r="r" t="t"/>
              <a:pathLst>
                <a:path extrusionOk="0" h="143287" w="90356">
                  <a:moveTo>
                    <a:pt x="53133" y="1"/>
                  </a:moveTo>
                  <a:cubicBezTo>
                    <a:pt x="38793" y="1"/>
                    <a:pt x="25551" y="9331"/>
                    <a:pt x="21224" y="23774"/>
                  </a:cubicBezTo>
                  <a:lnTo>
                    <a:pt x="5284" y="101140"/>
                  </a:lnTo>
                  <a:cubicBezTo>
                    <a:pt x="0" y="118768"/>
                    <a:pt x="3011" y="136598"/>
                    <a:pt x="20638" y="141876"/>
                  </a:cubicBezTo>
                  <a:cubicBezTo>
                    <a:pt x="23828" y="142831"/>
                    <a:pt x="27048" y="143287"/>
                    <a:pt x="30216" y="143287"/>
                  </a:cubicBezTo>
                  <a:cubicBezTo>
                    <a:pt x="44557" y="143287"/>
                    <a:pt x="57801" y="133957"/>
                    <a:pt x="62125" y="119513"/>
                  </a:cubicBezTo>
                  <a:lnTo>
                    <a:pt x="85073" y="42893"/>
                  </a:lnTo>
                  <a:cubicBezTo>
                    <a:pt x="90356" y="25266"/>
                    <a:pt x="80344" y="6689"/>
                    <a:pt x="62711" y="1412"/>
                  </a:cubicBezTo>
                  <a:cubicBezTo>
                    <a:pt x="59521" y="456"/>
                    <a:pt x="56300" y="1"/>
                    <a:pt x="5313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111"/>
            <p:cNvSpPr/>
            <p:nvPr/>
          </p:nvSpPr>
          <p:spPr>
            <a:xfrm>
              <a:off x="677225" y="5379050"/>
              <a:ext cx="950" cy="275"/>
            </a:xfrm>
            <a:custGeom>
              <a:rect b="b" l="l" r="r" t="t"/>
              <a:pathLst>
                <a:path extrusionOk="0" h="11" w="38">
                  <a:moveTo>
                    <a:pt x="0" y="1"/>
                  </a:moveTo>
                  <a:lnTo>
                    <a:pt x="0" y="1"/>
                  </a:lnTo>
                  <a:cubicBezTo>
                    <a:pt x="6" y="1"/>
                    <a:pt x="6" y="1"/>
                    <a:pt x="11" y="6"/>
                  </a:cubicBezTo>
                  <a:cubicBezTo>
                    <a:pt x="11" y="1"/>
                    <a:pt x="6" y="1"/>
                    <a:pt x="0" y="1"/>
                  </a:cubicBezTo>
                  <a:close/>
                  <a:moveTo>
                    <a:pt x="27" y="6"/>
                  </a:moveTo>
                  <a:cubicBezTo>
                    <a:pt x="27" y="11"/>
                    <a:pt x="32" y="11"/>
                    <a:pt x="38" y="11"/>
                  </a:cubicBezTo>
                  <a:cubicBezTo>
                    <a:pt x="32" y="11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111"/>
            <p:cNvSpPr/>
            <p:nvPr/>
          </p:nvSpPr>
          <p:spPr>
            <a:xfrm>
              <a:off x="226675" y="3499225"/>
              <a:ext cx="1887275" cy="1916175"/>
            </a:xfrm>
            <a:custGeom>
              <a:rect b="b" l="l" r="r" t="t"/>
              <a:pathLst>
                <a:path extrusionOk="0" h="76647" w="75491">
                  <a:moveTo>
                    <a:pt x="75491" y="1"/>
                  </a:moveTo>
                  <a:lnTo>
                    <a:pt x="75491" y="1"/>
                  </a:lnTo>
                  <a:cubicBezTo>
                    <a:pt x="72908" y="1592"/>
                    <a:pt x="70134" y="2934"/>
                    <a:pt x="67188" y="3979"/>
                  </a:cubicBezTo>
                  <a:cubicBezTo>
                    <a:pt x="61187" y="17394"/>
                    <a:pt x="51154" y="33046"/>
                    <a:pt x="35708" y="38447"/>
                  </a:cubicBezTo>
                  <a:cubicBezTo>
                    <a:pt x="23455" y="42734"/>
                    <a:pt x="11205" y="44560"/>
                    <a:pt x="500" y="47729"/>
                  </a:cubicBezTo>
                  <a:cubicBezTo>
                    <a:pt x="0" y="60271"/>
                    <a:pt x="4937" y="71146"/>
                    <a:pt x="17900" y="75157"/>
                  </a:cubicBezTo>
                  <a:cubicBezTo>
                    <a:pt x="17905" y="75157"/>
                    <a:pt x="17910" y="75162"/>
                    <a:pt x="17915" y="75162"/>
                  </a:cubicBezTo>
                  <a:lnTo>
                    <a:pt x="17921" y="75162"/>
                  </a:lnTo>
                  <a:cubicBezTo>
                    <a:pt x="17937" y="75167"/>
                    <a:pt x="17953" y="75172"/>
                    <a:pt x="17974" y="75177"/>
                  </a:cubicBezTo>
                  <a:lnTo>
                    <a:pt x="17979" y="75177"/>
                  </a:lnTo>
                  <a:cubicBezTo>
                    <a:pt x="17985" y="75182"/>
                    <a:pt x="17990" y="75182"/>
                    <a:pt x="17996" y="75182"/>
                  </a:cubicBezTo>
                  <a:lnTo>
                    <a:pt x="18001" y="75189"/>
                  </a:lnTo>
                  <a:cubicBezTo>
                    <a:pt x="18011" y="75189"/>
                    <a:pt x="18017" y="75194"/>
                    <a:pt x="18022" y="75194"/>
                  </a:cubicBezTo>
                  <a:cubicBezTo>
                    <a:pt x="18028" y="75194"/>
                    <a:pt x="18028" y="75194"/>
                    <a:pt x="18033" y="75199"/>
                  </a:cubicBezTo>
                  <a:lnTo>
                    <a:pt x="18049" y="75199"/>
                  </a:lnTo>
                  <a:cubicBezTo>
                    <a:pt x="18049" y="75204"/>
                    <a:pt x="18054" y="75204"/>
                    <a:pt x="18060" y="75204"/>
                  </a:cubicBezTo>
                  <a:cubicBezTo>
                    <a:pt x="18060" y="75204"/>
                    <a:pt x="18065" y="75204"/>
                    <a:pt x="18070" y="75209"/>
                  </a:cubicBezTo>
                  <a:lnTo>
                    <a:pt x="18086" y="75209"/>
                  </a:lnTo>
                  <a:cubicBezTo>
                    <a:pt x="18086" y="75214"/>
                    <a:pt x="18091" y="75214"/>
                    <a:pt x="18091" y="75214"/>
                  </a:cubicBezTo>
                  <a:cubicBezTo>
                    <a:pt x="18102" y="75214"/>
                    <a:pt x="18107" y="75220"/>
                    <a:pt x="18113" y="75220"/>
                  </a:cubicBezTo>
                  <a:cubicBezTo>
                    <a:pt x="18118" y="75220"/>
                    <a:pt x="18118" y="75220"/>
                    <a:pt x="18123" y="75226"/>
                  </a:cubicBezTo>
                  <a:lnTo>
                    <a:pt x="18139" y="75226"/>
                  </a:lnTo>
                  <a:cubicBezTo>
                    <a:pt x="18139" y="75231"/>
                    <a:pt x="18139" y="75231"/>
                    <a:pt x="18145" y="75231"/>
                  </a:cubicBezTo>
                  <a:cubicBezTo>
                    <a:pt x="18150" y="75231"/>
                    <a:pt x="18160" y="75236"/>
                    <a:pt x="18166" y="75236"/>
                  </a:cubicBezTo>
                  <a:cubicBezTo>
                    <a:pt x="21356" y="76189"/>
                    <a:pt x="24578" y="76647"/>
                    <a:pt x="27742" y="76647"/>
                  </a:cubicBezTo>
                  <a:cubicBezTo>
                    <a:pt x="29280" y="76647"/>
                    <a:pt x="30804" y="76541"/>
                    <a:pt x="32306" y="76327"/>
                  </a:cubicBezTo>
                  <a:cubicBezTo>
                    <a:pt x="44773" y="74592"/>
                    <a:pt x="55711" y="65831"/>
                    <a:pt x="59610" y="53013"/>
                  </a:cubicBezTo>
                  <a:cubicBezTo>
                    <a:pt x="59621" y="52981"/>
                    <a:pt x="59632" y="52949"/>
                    <a:pt x="59642" y="52917"/>
                  </a:cubicBezTo>
                  <a:cubicBezTo>
                    <a:pt x="59642" y="52910"/>
                    <a:pt x="59647" y="52900"/>
                    <a:pt x="59647" y="52895"/>
                  </a:cubicBezTo>
                  <a:cubicBezTo>
                    <a:pt x="59647" y="52890"/>
                    <a:pt x="59653" y="52878"/>
                    <a:pt x="59653" y="52873"/>
                  </a:cubicBezTo>
                  <a:lnTo>
                    <a:pt x="7549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111"/>
            <p:cNvSpPr/>
            <p:nvPr/>
          </p:nvSpPr>
          <p:spPr>
            <a:xfrm>
              <a:off x="339700" y="1479550"/>
              <a:ext cx="2401100" cy="2182575"/>
            </a:xfrm>
            <a:custGeom>
              <a:rect b="b" l="l" r="r" t="t"/>
              <a:pathLst>
                <a:path extrusionOk="0" h="87303" w="96044">
                  <a:moveTo>
                    <a:pt x="48054" y="0"/>
                  </a:moveTo>
                  <a:cubicBezTo>
                    <a:pt x="44724" y="0"/>
                    <a:pt x="41342" y="384"/>
                    <a:pt x="37962" y="1184"/>
                  </a:cubicBezTo>
                  <a:cubicBezTo>
                    <a:pt x="14507" y="6744"/>
                    <a:pt x="0" y="30257"/>
                    <a:pt x="5555" y="53712"/>
                  </a:cubicBezTo>
                  <a:cubicBezTo>
                    <a:pt x="10309" y="73784"/>
                    <a:pt x="28219" y="87303"/>
                    <a:pt x="47986" y="87303"/>
                  </a:cubicBezTo>
                  <a:cubicBezTo>
                    <a:pt x="51317" y="87303"/>
                    <a:pt x="54700" y="86919"/>
                    <a:pt x="58082" y="86118"/>
                  </a:cubicBezTo>
                  <a:cubicBezTo>
                    <a:pt x="81531" y="80564"/>
                    <a:pt x="96044" y="57046"/>
                    <a:pt x="90489" y="33592"/>
                  </a:cubicBezTo>
                  <a:cubicBezTo>
                    <a:pt x="85730" y="13523"/>
                    <a:pt x="67821" y="0"/>
                    <a:pt x="4805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111"/>
            <p:cNvSpPr/>
            <p:nvPr/>
          </p:nvSpPr>
          <p:spPr>
            <a:xfrm>
              <a:off x="2778450" y="1954300"/>
              <a:ext cx="416475" cy="197600"/>
            </a:xfrm>
            <a:custGeom>
              <a:rect b="b" l="l" r="r" t="t"/>
              <a:pathLst>
                <a:path extrusionOk="0" h="7904" w="16659">
                  <a:moveTo>
                    <a:pt x="13722" y="0"/>
                  </a:moveTo>
                  <a:cubicBezTo>
                    <a:pt x="13517" y="0"/>
                    <a:pt x="13309" y="24"/>
                    <a:pt x="13102" y="73"/>
                  </a:cubicBezTo>
                  <a:lnTo>
                    <a:pt x="2323" y="2630"/>
                  </a:lnTo>
                  <a:cubicBezTo>
                    <a:pt x="890" y="2971"/>
                    <a:pt x="1" y="4409"/>
                    <a:pt x="342" y="5847"/>
                  </a:cubicBezTo>
                  <a:cubicBezTo>
                    <a:pt x="629" y="7079"/>
                    <a:pt x="1730" y="7904"/>
                    <a:pt x="2944" y="7904"/>
                  </a:cubicBezTo>
                  <a:cubicBezTo>
                    <a:pt x="3146" y="7904"/>
                    <a:pt x="3352" y="7881"/>
                    <a:pt x="3558" y="7833"/>
                  </a:cubicBezTo>
                  <a:lnTo>
                    <a:pt x="14338" y="5277"/>
                  </a:lnTo>
                  <a:cubicBezTo>
                    <a:pt x="15776" y="4935"/>
                    <a:pt x="16659" y="3497"/>
                    <a:pt x="16324" y="2060"/>
                  </a:cubicBezTo>
                  <a:cubicBezTo>
                    <a:pt x="16032" y="829"/>
                    <a:pt x="14933" y="0"/>
                    <a:pt x="1372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111"/>
            <p:cNvSpPr/>
            <p:nvPr/>
          </p:nvSpPr>
          <p:spPr>
            <a:xfrm>
              <a:off x="3399150" y="1807300"/>
              <a:ext cx="416650" cy="197525"/>
            </a:xfrm>
            <a:custGeom>
              <a:rect b="b" l="l" r="r" t="t"/>
              <a:pathLst>
                <a:path extrusionOk="0" h="7901" w="16666">
                  <a:moveTo>
                    <a:pt x="13727" y="1"/>
                  </a:moveTo>
                  <a:cubicBezTo>
                    <a:pt x="13522" y="1"/>
                    <a:pt x="13315" y="24"/>
                    <a:pt x="13107" y="74"/>
                  </a:cubicBezTo>
                  <a:lnTo>
                    <a:pt x="2328" y="2625"/>
                  </a:lnTo>
                  <a:cubicBezTo>
                    <a:pt x="890" y="2965"/>
                    <a:pt x="1" y="4409"/>
                    <a:pt x="342" y="5841"/>
                  </a:cubicBezTo>
                  <a:cubicBezTo>
                    <a:pt x="633" y="7072"/>
                    <a:pt x="1733" y="7901"/>
                    <a:pt x="2942" y="7901"/>
                  </a:cubicBezTo>
                  <a:cubicBezTo>
                    <a:pt x="3145" y="7901"/>
                    <a:pt x="3352" y="7877"/>
                    <a:pt x="3558" y="7828"/>
                  </a:cubicBezTo>
                  <a:lnTo>
                    <a:pt x="14343" y="5277"/>
                  </a:lnTo>
                  <a:cubicBezTo>
                    <a:pt x="15776" y="4936"/>
                    <a:pt x="16665" y="3493"/>
                    <a:pt x="16324" y="2055"/>
                  </a:cubicBezTo>
                  <a:cubicBezTo>
                    <a:pt x="16032" y="829"/>
                    <a:pt x="14937" y="1"/>
                    <a:pt x="137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11"/>
            <p:cNvSpPr/>
            <p:nvPr/>
          </p:nvSpPr>
          <p:spPr>
            <a:xfrm>
              <a:off x="2239225" y="2546300"/>
              <a:ext cx="1093275" cy="993725"/>
            </a:xfrm>
            <a:custGeom>
              <a:rect b="b" l="l" r="r" t="t"/>
              <a:pathLst>
                <a:path extrusionOk="0" h="39749" w="43731">
                  <a:moveTo>
                    <a:pt x="21882" y="0"/>
                  </a:moveTo>
                  <a:cubicBezTo>
                    <a:pt x="20365" y="0"/>
                    <a:pt x="18823" y="175"/>
                    <a:pt x="17283" y="540"/>
                  </a:cubicBezTo>
                  <a:cubicBezTo>
                    <a:pt x="6605" y="3070"/>
                    <a:pt x="1" y="13774"/>
                    <a:pt x="2530" y="24452"/>
                  </a:cubicBezTo>
                  <a:cubicBezTo>
                    <a:pt x="4695" y="33590"/>
                    <a:pt x="12848" y="39749"/>
                    <a:pt x="21848" y="39749"/>
                  </a:cubicBezTo>
                  <a:cubicBezTo>
                    <a:pt x="23364" y="39749"/>
                    <a:pt x="24904" y="39574"/>
                    <a:pt x="26443" y="39210"/>
                  </a:cubicBezTo>
                  <a:cubicBezTo>
                    <a:pt x="37121" y="36680"/>
                    <a:pt x="43730" y="25969"/>
                    <a:pt x="41199" y="15291"/>
                  </a:cubicBezTo>
                  <a:cubicBezTo>
                    <a:pt x="39035" y="6154"/>
                    <a:pt x="30881" y="0"/>
                    <a:pt x="218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11"/>
            <p:cNvSpPr/>
            <p:nvPr/>
          </p:nvSpPr>
          <p:spPr>
            <a:xfrm>
              <a:off x="2399425" y="2691775"/>
              <a:ext cx="772875" cy="702650"/>
            </a:xfrm>
            <a:custGeom>
              <a:rect b="b" l="l" r="r" t="t"/>
              <a:pathLst>
                <a:path extrusionOk="0" h="28106" w="30915">
                  <a:moveTo>
                    <a:pt x="15469" y="0"/>
                  </a:moveTo>
                  <a:cubicBezTo>
                    <a:pt x="14396" y="0"/>
                    <a:pt x="13306" y="124"/>
                    <a:pt x="12217" y="382"/>
                  </a:cubicBezTo>
                  <a:cubicBezTo>
                    <a:pt x="4670" y="2172"/>
                    <a:pt x="0" y="9745"/>
                    <a:pt x="1783" y="17291"/>
                  </a:cubicBezTo>
                  <a:cubicBezTo>
                    <a:pt x="3314" y="23753"/>
                    <a:pt x="9081" y="28105"/>
                    <a:pt x="15445" y="28105"/>
                  </a:cubicBezTo>
                  <a:cubicBezTo>
                    <a:pt x="16519" y="28105"/>
                    <a:pt x="17609" y="27981"/>
                    <a:pt x="18698" y="27723"/>
                  </a:cubicBezTo>
                  <a:cubicBezTo>
                    <a:pt x="26244" y="25934"/>
                    <a:pt x="30915" y="18367"/>
                    <a:pt x="29125" y="10814"/>
                  </a:cubicBezTo>
                  <a:cubicBezTo>
                    <a:pt x="27599" y="4353"/>
                    <a:pt x="21833" y="0"/>
                    <a:pt x="1546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11"/>
            <p:cNvSpPr/>
            <p:nvPr/>
          </p:nvSpPr>
          <p:spPr>
            <a:xfrm>
              <a:off x="3709375" y="2198000"/>
              <a:ext cx="1093125" cy="993750"/>
            </a:xfrm>
            <a:custGeom>
              <a:rect b="b" l="l" r="r" t="t"/>
              <a:pathLst>
                <a:path extrusionOk="0" h="39750" w="43725">
                  <a:moveTo>
                    <a:pt x="21879" y="0"/>
                  </a:moveTo>
                  <a:cubicBezTo>
                    <a:pt x="20362" y="0"/>
                    <a:pt x="18822" y="175"/>
                    <a:pt x="17282" y="540"/>
                  </a:cubicBezTo>
                  <a:cubicBezTo>
                    <a:pt x="6604" y="3070"/>
                    <a:pt x="0" y="13779"/>
                    <a:pt x="2524" y="24457"/>
                  </a:cubicBezTo>
                  <a:cubicBezTo>
                    <a:pt x="4690" y="33595"/>
                    <a:pt x="12846" y="39749"/>
                    <a:pt x="21845" y="39749"/>
                  </a:cubicBezTo>
                  <a:cubicBezTo>
                    <a:pt x="23362" y="39749"/>
                    <a:pt x="24903" y="39574"/>
                    <a:pt x="26443" y="39210"/>
                  </a:cubicBezTo>
                  <a:cubicBezTo>
                    <a:pt x="37120" y="36680"/>
                    <a:pt x="43725" y="25976"/>
                    <a:pt x="41195" y="15297"/>
                  </a:cubicBezTo>
                  <a:cubicBezTo>
                    <a:pt x="39029" y="6159"/>
                    <a:pt x="30877" y="0"/>
                    <a:pt x="2187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11"/>
            <p:cNvSpPr/>
            <p:nvPr/>
          </p:nvSpPr>
          <p:spPr>
            <a:xfrm>
              <a:off x="3869425" y="2343600"/>
              <a:ext cx="773025" cy="702675"/>
            </a:xfrm>
            <a:custGeom>
              <a:rect b="b" l="l" r="r" t="t"/>
              <a:pathLst>
                <a:path extrusionOk="0" h="28107" w="30921">
                  <a:moveTo>
                    <a:pt x="15472" y="1"/>
                  </a:moveTo>
                  <a:cubicBezTo>
                    <a:pt x="14400" y="1"/>
                    <a:pt x="13311" y="124"/>
                    <a:pt x="12222" y="382"/>
                  </a:cubicBezTo>
                  <a:cubicBezTo>
                    <a:pt x="4671" y="2172"/>
                    <a:pt x="0" y="9740"/>
                    <a:pt x="1790" y="17291"/>
                  </a:cubicBezTo>
                  <a:cubicBezTo>
                    <a:pt x="3321" y="23753"/>
                    <a:pt x="9084" y="28106"/>
                    <a:pt x="15447" y="28106"/>
                  </a:cubicBezTo>
                  <a:cubicBezTo>
                    <a:pt x="16520" y="28106"/>
                    <a:pt x="17609" y="27983"/>
                    <a:pt x="18699" y="27725"/>
                  </a:cubicBezTo>
                  <a:cubicBezTo>
                    <a:pt x="26250" y="25935"/>
                    <a:pt x="30920" y="18362"/>
                    <a:pt x="29131" y="10815"/>
                  </a:cubicBezTo>
                  <a:cubicBezTo>
                    <a:pt x="27600" y="4353"/>
                    <a:pt x="21833" y="1"/>
                    <a:pt x="154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111"/>
            <p:cNvSpPr/>
            <p:nvPr/>
          </p:nvSpPr>
          <p:spPr>
            <a:xfrm>
              <a:off x="2727200" y="2691850"/>
              <a:ext cx="400625" cy="271225"/>
            </a:xfrm>
            <a:custGeom>
              <a:rect b="b" l="l" r="r" t="t"/>
              <a:pathLst>
                <a:path extrusionOk="0" h="10849" w="16025">
                  <a:moveTo>
                    <a:pt x="16025" y="10843"/>
                  </a:moveTo>
                  <a:lnTo>
                    <a:pt x="16025" y="10849"/>
                  </a:lnTo>
                  <a:lnTo>
                    <a:pt x="16025" y="10843"/>
                  </a:lnTo>
                  <a:close/>
                  <a:moveTo>
                    <a:pt x="16014" y="10811"/>
                  </a:moveTo>
                  <a:lnTo>
                    <a:pt x="16014" y="10811"/>
                  </a:lnTo>
                  <a:cubicBezTo>
                    <a:pt x="16020" y="10817"/>
                    <a:pt x="16020" y="10828"/>
                    <a:pt x="16020" y="10833"/>
                  </a:cubicBezTo>
                  <a:cubicBezTo>
                    <a:pt x="16020" y="10828"/>
                    <a:pt x="16020" y="10817"/>
                    <a:pt x="16014" y="10811"/>
                  </a:cubicBezTo>
                  <a:lnTo>
                    <a:pt x="16014" y="10811"/>
                  </a:lnTo>
                  <a:close/>
                  <a:moveTo>
                    <a:pt x="2247" y="1"/>
                  </a:moveTo>
                  <a:cubicBezTo>
                    <a:pt x="1507" y="6"/>
                    <a:pt x="757" y="70"/>
                    <a:pt x="0" y="198"/>
                  </a:cubicBezTo>
                  <a:cubicBezTo>
                    <a:pt x="757" y="70"/>
                    <a:pt x="1507" y="6"/>
                    <a:pt x="2247" y="1"/>
                  </a:cubicBezTo>
                  <a:close/>
                  <a:moveTo>
                    <a:pt x="2360" y="1"/>
                  </a:moveTo>
                  <a:lnTo>
                    <a:pt x="2360" y="1"/>
                  </a:lnTo>
                  <a:cubicBezTo>
                    <a:pt x="2610" y="1"/>
                    <a:pt x="2860" y="6"/>
                    <a:pt x="3110" y="16"/>
                  </a:cubicBezTo>
                  <a:cubicBezTo>
                    <a:pt x="2860" y="6"/>
                    <a:pt x="2610" y="1"/>
                    <a:pt x="236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111"/>
            <p:cNvSpPr/>
            <p:nvPr/>
          </p:nvSpPr>
          <p:spPr>
            <a:xfrm>
              <a:off x="338500" y="1480250"/>
              <a:ext cx="2331600" cy="1985375"/>
            </a:xfrm>
            <a:custGeom>
              <a:rect b="b" l="l" r="r" t="t"/>
              <a:pathLst>
                <a:path extrusionOk="0" h="79415" w="93264">
                  <a:moveTo>
                    <a:pt x="47987" y="0"/>
                  </a:moveTo>
                  <a:cubicBezTo>
                    <a:pt x="44659" y="0"/>
                    <a:pt x="41278" y="383"/>
                    <a:pt x="37898" y="1183"/>
                  </a:cubicBezTo>
                  <a:cubicBezTo>
                    <a:pt x="14491" y="6728"/>
                    <a:pt x="1" y="30165"/>
                    <a:pt x="5465" y="53572"/>
                  </a:cubicBezTo>
                  <a:cubicBezTo>
                    <a:pt x="12472" y="69294"/>
                    <a:pt x="28171" y="79415"/>
                    <a:pt x="45266" y="79415"/>
                  </a:cubicBezTo>
                  <a:cubicBezTo>
                    <a:pt x="48596" y="79415"/>
                    <a:pt x="51979" y="79031"/>
                    <a:pt x="55361" y="78229"/>
                  </a:cubicBezTo>
                  <a:cubicBezTo>
                    <a:pt x="78773" y="72686"/>
                    <a:pt x="93263" y="49247"/>
                    <a:pt x="87799" y="25841"/>
                  </a:cubicBezTo>
                  <a:cubicBezTo>
                    <a:pt x="80791" y="10118"/>
                    <a:pt x="65085" y="0"/>
                    <a:pt x="47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111"/>
            <p:cNvSpPr/>
            <p:nvPr/>
          </p:nvSpPr>
          <p:spPr>
            <a:xfrm>
              <a:off x="899025" y="1927225"/>
              <a:ext cx="1319725" cy="1278450"/>
            </a:xfrm>
            <a:custGeom>
              <a:rect b="b" l="l" r="r" t="t"/>
              <a:pathLst>
                <a:path extrusionOk="0" h="51138" w="52789">
                  <a:moveTo>
                    <a:pt x="22299" y="1"/>
                  </a:moveTo>
                  <a:cubicBezTo>
                    <a:pt x="21670" y="1"/>
                    <a:pt x="21032" y="73"/>
                    <a:pt x="20393" y="225"/>
                  </a:cubicBezTo>
                  <a:cubicBezTo>
                    <a:pt x="15957" y="1274"/>
                    <a:pt x="13214" y="5721"/>
                    <a:pt x="14263" y="10157"/>
                  </a:cubicBezTo>
                  <a:lnTo>
                    <a:pt x="16463" y="19439"/>
                  </a:lnTo>
                  <a:lnTo>
                    <a:pt x="7174" y="21639"/>
                  </a:lnTo>
                  <a:cubicBezTo>
                    <a:pt x="2743" y="22693"/>
                    <a:pt x="0" y="27140"/>
                    <a:pt x="1050" y="31571"/>
                  </a:cubicBezTo>
                  <a:cubicBezTo>
                    <a:pt x="1948" y="35369"/>
                    <a:pt x="5335" y="37925"/>
                    <a:pt x="9075" y="37925"/>
                  </a:cubicBezTo>
                  <a:cubicBezTo>
                    <a:pt x="9704" y="37925"/>
                    <a:pt x="10343" y="37852"/>
                    <a:pt x="10982" y="37701"/>
                  </a:cubicBezTo>
                  <a:lnTo>
                    <a:pt x="20265" y="35502"/>
                  </a:lnTo>
                  <a:lnTo>
                    <a:pt x="22464" y="44789"/>
                  </a:lnTo>
                  <a:cubicBezTo>
                    <a:pt x="23366" y="48581"/>
                    <a:pt x="26755" y="51137"/>
                    <a:pt x="30490" y="51137"/>
                  </a:cubicBezTo>
                  <a:cubicBezTo>
                    <a:pt x="31119" y="51137"/>
                    <a:pt x="31758" y="51065"/>
                    <a:pt x="32396" y="50914"/>
                  </a:cubicBezTo>
                  <a:cubicBezTo>
                    <a:pt x="36833" y="49864"/>
                    <a:pt x="39576" y="45418"/>
                    <a:pt x="38526" y="40981"/>
                  </a:cubicBezTo>
                  <a:lnTo>
                    <a:pt x="36327" y="31699"/>
                  </a:lnTo>
                  <a:lnTo>
                    <a:pt x="45615" y="29499"/>
                  </a:lnTo>
                  <a:cubicBezTo>
                    <a:pt x="50046" y="28445"/>
                    <a:pt x="52788" y="23998"/>
                    <a:pt x="51740" y="19567"/>
                  </a:cubicBezTo>
                  <a:cubicBezTo>
                    <a:pt x="50842" y="15770"/>
                    <a:pt x="47455" y="13213"/>
                    <a:pt x="43716" y="13213"/>
                  </a:cubicBezTo>
                  <a:cubicBezTo>
                    <a:pt x="43086" y="13213"/>
                    <a:pt x="42447" y="13286"/>
                    <a:pt x="41807" y="13437"/>
                  </a:cubicBezTo>
                  <a:lnTo>
                    <a:pt x="32524" y="15637"/>
                  </a:lnTo>
                  <a:lnTo>
                    <a:pt x="30324" y="6348"/>
                  </a:lnTo>
                  <a:cubicBezTo>
                    <a:pt x="29422" y="2557"/>
                    <a:pt x="26034" y="1"/>
                    <a:pt x="22299" y="1"/>
                  </a:cubicBezTo>
                  <a:close/>
                </a:path>
              </a:pathLst>
            </a:custGeom>
            <a:gradFill>
              <a:gsLst>
                <a:gs pos="0">
                  <a:srgbClr val="6E3DCF"/>
                </a:gs>
                <a:gs pos="100000">
                  <a:srgbClr val="2EE6C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111"/>
            <p:cNvSpPr/>
            <p:nvPr/>
          </p:nvSpPr>
          <p:spPr>
            <a:xfrm>
              <a:off x="1097125" y="1927225"/>
              <a:ext cx="1121625" cy="868075"/>
            </a:xfrm>
            <a:custGeom>
              <a:rect b="b" l="l" r="r" t="t"/>
              <a:pathLst>
                <a:path extrusionOk="0" h="34723" w="44865">
                  <a:moveTo>
                    <a:pt x="14375" y="1"/>
                  </a:moveTo>
                  <a:cubicBezTo>
                    <a:pt x="13746" y="1"/>
                    <a:pt x="13108" y="73"/>
                    <a:pt x="12469" y="225"/>
                  </a:cubicBezTo>
                  <a:cubicBezTo>
                    <a:pt x="8033" y="1274"/>
                    <a:pt x="5290" y="5721"/>
                    <a:pt x="6339" y="10157"/>
                  </a:cubicBezTo>
                  <a:lnTo>
                    <a:pt x="8539" y="19439"/>
                  </a:lnTo>
                  <a:lnTo>
                    <a:pt x="1" y="21462"/>
                  </a:lnTo>
                  <a:cubicBezTo>
                    <a:pt x="6088" y="29711"/>
                    <a:pt x="15837" y="34723"/>
                    <a:pt x="26278" y="34723"/>
                  </a:cubicBezTo>
                  <a:cubicBezTo>
                    <a:pt x="27211" y="34723"/>
                    <a:pt x="28149" y="34683"/>
                    <a:pt x="29090" y="34602"/>
                  </a:cubicBezTo>
                  <a:lnTo>
                    <a:pt x="28403" y="31699"/>
                  </a:lnTo>
                  <a:lnTo>
                    <a:pt x="37691" y="29499"/>
                  </a:lnTo>
                  <a:cubicBezTo>
                    <a:pt x="42122" y="28445"/>
                    <a:pt x="44864" y="23998"/>
                    <a:pt x="43816" y="19567"/>
                  </a:cubicBezTo>
                  <a:cubicBezTo>
                    <a:pt x="42918" y="15770"/>
                    <a:pt x="39531" y="13213"/>
                    <a:pt x="35792" y="13213"/>
                  </a:cubicBezTo>
                  <a:cubicBezTo>
                    <a:pt x="35162" y="13213"/>
                    <a:pt x="34523" y="13286"/>
                    <a:pt x="33883" y="13437"/>
                  </a:cubicBezTo>
                  <a:lnTo>
                    <a:pt x="24600" y="15637"/>
                  </a:lnTo>
                  <a:lnTo>
                    <a:pt x="22400" y="6348"/>
                  </a:lnTo>
                  <a:cubicBezTo>
                    <a:pt x="21498" y="2557"/>
                    <a:pt x="18110" y="1"/>
                    <a:pt x="1437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5" name="Google Shape;2055;p111"/>
          <p:cNvSpPr/>
          <p:nvPr/>
        </p:nvSpPr>
        <p:spPr>
          <a:xfrm>
            <a:off x="5813606" y="0"/>
            <a:ext cx="1548450" cy="2745675"/>
          </a:xfrm>
          <a:custGeom>
            <a:rect b="b" l="l" r="r" t="t"/>
            <a:pathLst>
              <a:path extrusionOk="0" h="109827" w="61938">
                <a:moveTo>
                  <a:pt x="43947" y="109827"/>
                </a:moveTo>
                <a:cubicBezTo>
                  <a:pt x="46710" y="100354"/>
                  <a:pt x="67383" y="68236"/>
                  <a:pt x="60525" y="52990"/>
                </a:cubicBezTo>
                <a:cubicBezTo>
                  <a:pt x="53667" y="37745"/>
                  <a:pt x="11335" y="27186"/>
                  <a:pt x="2799" y="18354"/>
                </a:cubicBezTo>
                <a:cubicBezTo>
                  <a:pt x="-5736" y="9522"/>
                  <a:pt x="8227" y="3059"/>
                  <a:pt x="9312" y="0"/>
                </a:cubicBez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0" name="Google Shape;2060;p112"/>
          <p:cNvGrpSpPr/>
          <p:nvPr/>
        </p:nvGrpSpPr>
        <p:grpSpPr>
          <a:xfrm>
            <a:off x="5749750" y="0"/>
            <a:ext cx="2496775" cy="5143500"/>
            <a:chOff x="5744400" y="0"/>
            <a:chExt cx="2496775" cy="5143500"/>
          </a:xfrm>
        </p:grpSpPr>
        <p:sp>
          <p:nvSpPr>
            <p:cNvPr id="2061" name="Google Shape;2061;p112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112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3" name="Google Shape;2063;p112"/>
          <p:cNvSpPr/>
          <p:nvPr/>
        </p:nvSpPr>
        <p:spPr>
          <a:xfrm>
            <a:off x="576950" y="2062175"/>
            <a:ext cx="4322400" cy="2565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4" name="Google Shape;2064;p112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5" name="Google Shape;2065;p112"/>
          <p:cNvSpPr txBox="1"/>
          <p:nvPr>
            <p:ph idx="1" type="subTitle"/>
          </p:nvPr>
        </p:nvSpPr>
        <p:spPr>
          <a:xfrm>
            <a:off x="720000" y="2180600"/>
            <a:ext cx="4016400" cy="20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Н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а даному етапі необхідно активно комунікувати з гравцями, на всіх платформах, вислуховувати критику і адекватно на неї реагувати.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Гравці можуть зіткнутися і багами та технічними помилками, які могли не помітити розробники. Наше завдання максимально швидко на них реагувати і передавати в технічний відділ для подальшого виправлення.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66" name="Google Shape;2066;p112"/>
          <p:cNvSpPr txBox="1"/>
          <p:nvPr>
            <p:ph type="ctrTitle"/>
          </p:nvPr>
        </p:nvSpPr>
        <p:spPr>
          <a:xfrm>
            <a:off x="720000" y="770000"/>
            <a:ext cx="4016400" cy="14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Oswald"/>
                <a:ea typeface="Oswald"/>
                <a:cs typeface="Oswald"/>
                <a:sym typeface="Oswald"/>
              </a:rPr>
              <a:t>Зворотній зв’язок</a:t>
            </a:r>
            <a:endParaRPr sz="4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67" name="Google Shape;206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787" y="514000"/>
            <a:ext cx="3904699" cy="390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oogle Shape;2072;p113"/>
          <p:cNvGrpSpPr/>
          <p:nvPr/>
        </p:nvGrpSpPr>
        <p:grpSpPr>
          <a:xfrm>
            <a:off x="5749750" y="0"/>
            <a:ext cx="2496775" cy="5143500"/>
            <a:chOff x="5744400" y="0"/>
            <a:chExt cx="2496775" cy="5143500"/>
          </a:xfrm>
        </p:grpSpPr>
        <p:sp>
          <p:nvSpPr>
            <p:cNvPr id="2073" name="Google Shape;2073;p113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113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5" name="Google Shape;2075;p113"/>
          <p:cNvSpPr/>
          <p:nvPr/>
        </p:nvSpPr>
        <p:spPr>
          <a:xfrm>
            <a:off x="576950" y="2062175"/>
            <a:ext cx="4322400" cy="2565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113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113"/>
          <p:cNvSpPr txBox="1"/>
          <p:nvPr>
            <p:ph idx="1" type="subTitle"/>
          </p:nvPr>
        </p:nvSpPr>
        <p:spPr>
          <a:xfrm>
            <a:off x="720000" y="2062175"/>
            <a:ext cx="4016400" cy="26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●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Своєчасна реакція на критику у Twitter та reddit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●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Тісний контакт із гравцями, на вашому сервері в Discord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●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Проведення різноманітних конкурсів, що заохочують фанатську творчість. Це можуть бути конкурси фан-арту, косплей тощо.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●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Можна поділитись з гравцями матеріалами розробки, які не увійшли до фінальної версії гри (концепт-арти, вирізані матеріали).</a:t>
            </a:r>
            <a:endParaRPr sz="1500"/>
          </a:p>
        </p:txBody>
      </p:sp>
      <p:sp>
        <p:nvSpPr>
          <p:cNvPr id="2078" name="Google Shape;2078;p113"/>
          <p:cNvSpPr txBox="1"/>
          <p:nvPr>
            <p:ph type="ctrTitle"/>
          </p:nvPr>
        </p:nvSpPr>
        <p:spPr>
          <a:xfrm>
            <a:off x="720000" y="770000"/>
            <a:ext cx="4016400" cy="14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Oswald"/>
                <a:ea typeface="Oswald"/>
                <a:cs typeface="Oswald"/>
                <a:sym typeface="Oswald"/>
              </a:rPr>
              <a:t>Робота з фанатами</a:t>
            </a:r>
            <a:endParaRPr sz="4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79" name="Google Shape;207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625" y="832725"/>
            <a:ext cx="3478050" cy="34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4" name="Google Shape;2084;p114"/>
          <p:cNvGrpSpPr/>
          <p:nvPr/>
        </p:nvGrpSpPr>
        <p:grpSpPr>
          <a:xfrm>
            <a:off x="5749750" y="0"/>
            <a:ext cx="2496775" cy="5143500"/>
            <a:chOff x="5744400" y="0"/>
            <a:chExt cx="2496775" cy="5143500"/>
          </a:xfrm>
        </p:grpSpPr>
        <p:sp>
          <p:nvSpPr>
            <p:cNvPr id="2085" name="Google Shape;2085;p114"/>
            <p:cNvSpPr/>
            <p:nvPr/>
          </p:nvSpPr>
          <p:spPr>
            <a:xfrm>
              <a:off x="5744400" y="2532050"/>
              <a:ext cx="2496775" cy="2611450"/>
            </a:xfrm>
            <a:custGeom>
              <a:rect b="b" l="l" r="r" t="t"/>
              <a:pathLst>
                <a:path extrusionOk="0" h="104458" w="99871">
                  <a:moveTo>
                    <a:pt x="20710" y="20753"/>
                  </a:moveTo>
                  <a:lnTo>
                    <a:pt x="77504" y="59211"/>
                  </a:lnTo>
                  <a:lnTo>
                    <a:pt x="15797" y="89169"/>
                  </a:lnTo>
                  <a:lnTo>
                    <a:pt x="20710" y="20753"/>
                  </a:lnTo>
                  <a:close/>
                  <a:moveTo>
                    <a:pt x="14233" y="1"/>
                  </a:moveTo>
                  <a:cubicBezTo>
                    <a:pt x="13129" y="1"/>
                    <a:pt x="12021" y="248"/>
                    <a:pt x="10997" y="750"/>
                  </a:cubicBezTo>
                  <a:cubicBezTo>
                    <a:pt x="8609" y="1905"/>
                    <a:pt x="7027" y="4241"/>
                    <a:pt x="6838" y="6885"/>
                  </a:cubicBezTo>
                  <a:lnTo>
                    <a:pt x="90" y="100914"/>
                  </a:lnTo>
                  <a:cubicBezTo>
                    <a:pt x="0" y="102151"/>
                    <a:pt x="228" y="103363"/>
                    <a:pt x="716" y="104458"/>
                  </a:cubicBezTo>
                  <a:lnTo>
                    <a:pt x="18242" y="104458"/>
                  </a:lnTo>
                  <a:lnTo>
                    <a:pt x="95527" y="66938"/>
                  </a:lnTo>
                  <a:cubicBezTo>
                    <a:pt x="96242" y="66593"/>
                    <a:pt x="96892" y="66138"/>
                    <a:pt x="97445" y="65598"/>
                  </a:cubicBezTo>
                  <a:cubicBezTo>
                    <a:pt x="98734" y="64347"/>
                    <a:pt x="99549" y="62650"/>
                    <a:pt x="99682" y="60803"/>
                  </a:cubicBezTo>
                  <a:cubicBezTo>
                    <a:pt x="99871" y="58159"/>
                    <a:pt x="98639" y="55620"/>
                    <a:pt x="96446" y="54137"/>
                  </a:cubicBezTo>
                  <a:lnTo>
                    <a:pt x="18388" y="1280"/>
                  </a:lnTo>
                  <a:cubicBezTo>
                    <a:pt x="17142" y="432"/>
                    <a:pt x="15688" y="1"/>
                    <a:pt x="14233" y="1"/>
                  </a:cubicBez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114"/>
            <p:cNvSpPr/>
            <p:nvPr/>
          </p:nvSpPr>
          <p:spPr>
            <a:xfrm>
              <a:off x="6583675" y="0"/>
              <a:ext cx="959475" cy="574975"/>
            </a:xfrm>
            <a:custGeom>
              <a:rect b="b" l="l" r="r" t="t"/>
              <a:pathLst>
                <a:path extrusionOk="0" h="22999" w="38379">
                  <a:moveTo>
                    <a:pt x="1" y="1"/>
                  </a:moveTo>
                  <a:lnTo>
                    <a:pt x="28154" y="21999"/>
                  </a:lnTo>
                  <a:cubicBezTo>
                    <a:pt x="28552" y="22312"/>
                    <a:pt x="28992" y="22554"/>
                    <a:pt x="29458" y="22719"/>
                  </a:cubicBezTo>
                  <a:cubicBezTo>
                    <a:pt x="29969" y="22904"/>
                    <a:pt x="30509" y="22998"/>
                    <a:pt x="31054" y="22998"/>
                  </a:cubicBezTo>
                  <a:cubicBezTo>
                    <a:pt x="31651" y="22998"/>
                    <a:pt x="32248" y="22885"/>
                    <a:pt x="32817" y="22657"/>
                  </a:cubicBezTo>
                  <a:cubicBezTo>
                    <a:pt x="34375" y="22023"/>
                    <a:pt x="35484" y="20610"/>
                    <a:pt x="35716" y="18943"/>
                  </a:cubicBezTo>
                  <a:lnTo>
                    <a:pt x="38378" y="1"/>
                  </a:lnTo>
                  <a:lnTo>
                    <a:pt x="28865" y="1"/>
                  </a:lnTo>
                  <a:lnTo>
                    <a:pt x="27524" y="9552"/>
                  </a:lnTo>
                  <a:lnTo>
                    <a:pt x="15301" y="1"/>
                  </a:lnTo>
                  <a:close/>
                </a:path>
              </a:pathLst>
            </a:custGeom>
            <a:solidFill>
              <a:srgbClr val="2EE6C4">
                <a:alpha val="45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7" name="Google Shape;2087;p114"/>
          <p:cNvSpPr/>
          <p:nvPr/>
        </p:nvSpPr>
        <p:spPr>
          <a:xfrm>
            <a:off x="576950" y="2062175"/>
            <a:ext cx="4322400" cy="2565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8" name="Google Shape;2088;p114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114"/>
          <p:cNvSpPr txBox="1"/>
          <p:nvPr>
            <p:ph idx="1" type="subTitle"/>
          </p:nvPr>
        </p:nvSpPr>
        <p:spPr>
          <a:xfrm>
            <a:off x="720000" y="2062175"/>
            <a:ext cx="4016400" cy="26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Сюжетні доповнення, що розширюють ігровий процес та всесвіт.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Колаборація з іншими проектами.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Музичні матеріали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Артбуки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Ігровий мерч</a:t>
            </a:r>
            <a:endParaRPr sz="2000"/>
          </a:p>
        </p:txBody>
      </p:sp>
      <p:sp>
        <p:nvSpPr>
          <p:cNvPr id="2090" name="Google Shape;2090;p114"/>
          <p:cNvSpPr txBox="1"/>
          <p:nvPr>
            <p:ph type="ctrTitle"/>
          </p:nvPr>
        </p:nvSpPr>
        <p:spPr>
          <a:xfrm>
            <a:off x="720000" y="517425"/>
            <a:ext cx="4322400" cy="16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Oswald"/>
                <a:ea typeface="Oswald"/>
                <a:cs typeface="Oswald"/>
                <a:sym typeface="Oswald"/>
              </a:rPr>
              <a:t>Випуск додаткового контенту</a:t>
            </a:r>
            <a:endParaRPr sz="42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91" name="Google Shape;209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800" y="1663177"/>
            <a:ext cx="3623951" cy="18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115"/>
          <p:cNvSpPr/>
          <p:nvPr/>
        </p:nvSpPr>
        <p:spPr>
          <a:xfrm>
            <a:off x="576950" y="2062175"/>
            <a:ext cx="4322400" cy="2565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7" name="Google Shape;2097;p115"/>
          <p:cNvSpPr/>
          <p:nvPr/>
        </p:nvSpPr>
        <p:spPr>
          <a:xfrm flipH="1" rot="-5400000">
            <a:off x="-332850" y="1830375"/>
            <a:ext cx="3645950" cy="2980275"/>
          </a:xfrm>
          <a:custGeom>
            <a:rect b="b" l="l" r="r" t="t"/>
            <a:pathLst>
              <a:path extrusionOk="0" h="119211" w="145838">
                <a:moveTo>
                  <a:pt x="0" y="1"/>
                </a:moveTo>
                <a:cubicBezTo>
                  <a:pt x="1292" y="31275"/>
                  <a:pt x="14076" y="60489"/>
                  <a:pt x="36342" y="82756"/>
                </a:cubicBezTo>
                <a:cubicBezTo>
                  <a:pt x="59851" y="106264"/>
                  <a:pt x="91108" y="119211"/>
                  <a:pt x="124355" y="119211"/>
                </a:cubicBezTo>
                <a:cubicBezTo>
                  <a:pt x="131628" y="119211"/>
                  <a:pt x="138812" y="118589"/>
                  <a:pt x="145838" y="117374"/>
                </a:cubicBezTo>
                <a:lnTo>
                  <a:pt x="145838" y="96140"/>
                </a:lnTo>
                <a:cubicBezTo>
                  <a:pt x="138849" y="97606"/>
                  <a:pt x="131661" y="98365"/>
                  <a:pt x="124355" y="98365"/>
                </a:cubicBezTo>
                <a:cubicBezTo>
                  <a:pt x="96676" y="98365"/>
                  <a:pt x="70653" y="87588"/>
                  <a:pt x="51080" y="68014"/>
                </a:cubicBezTo>
                <a:cubicBezTo>
                  <a:pt x="32752" y="49686"/>
                  <a:pt x="22137" y="25703"/>
                  <a:pt x="20861" y="1"/>
                </a:cubicBezTo>
                <a:close/>
              </a:path>
            </a:pathLst>
          </a:custGeom>
          <a:solidFill>
            <a:srgbClr val="2EE6C4">
              <a:alpha val="45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8" name="Google Shape;2098;p115"/>
          <p:cNvSpPr txBox="1"/>
          <p:nvPr>
            <p:ph idx="1" type="subTitle"/>
          </p:nvPr>
        </p:nvSpPr>
        <p:spPr>
          <a:xfrm>
            <a:off x="720000" y="2062175"/>
            <a:ext cx="4016400" cy="26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Кількість публікацій та згадок у ЗМІ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Зростання числа передплатників у соціальних мережах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Зростання кількості переглядів відео-контенту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Якість зворотного зв'язку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Збільшення продажів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Репутація та сприйняття бренду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Порівняння з конкурентами</a:t>
            </a:r>
            <a:endParaRPr sz="1700"/>
          </a:p>
        </p:txBody>
      </p:sp>
      <p:sp>
        <p:nvSpPr>
          <p:cNvPr id="2099" name="Google Shape;2099;p115"/>
          <p:cNvSpPr txBox="1"/>
          <p:nvPr>
            <p:ph type="ctrTitle"/>
          </p:nvPr>
        </p:nvSpPr>
        <p:spPr>
          <a:xfrm>
            <a:off x="720000" y="517425"/>
            <a:ext cx="4322400" cy="13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Oswald"/>
                <a:ea typeface="Oswald"/>
                <a:cs typeface="Oswald"/>
                <a:sym typeface="Oswald"/>
              </a:rPr>
              <a:t>Оцінка ефективності піар-компанії</a:t>
            </a:r>
            <a:endParaRPr sz="4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00" name="Google Shape;210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2000" y="1087725"/>
            <a:ext cx="4748875" cy="29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116"/>
          <p:cNvSpPr txBox="1"/>
          <p:nvPr>
            <p:ph idx="2" type="title"/>
          </p:nvPr>
        </p:nvSpPr>
        <p:spPr>
          <a:xfrm>
            <a:off x="663675" y="2074413"/>
            <a:ext cx="47181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Висновок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06" name="Google Shape;2106;p116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7" name="Google Shape;2107;p116"/>
          <p:cNvGrpSpPr/>
          <p:nvPr/>
        </p:nvGrpSpPr>
        <p:grpSpPr>
          <a:xfrm>
            <a:off x="5032847" y="888966"/>
            <a:ext cx="3537900" cy="3681776"/>
            <a:chOff x="5032847" y="888966"/>
            <a:chExt cx="3537900" cy="3681776"/>
          </a:xfrm>
        </p:grpSpPr>
        <p:sp>
          <p:nvSpPr>
            <p:cNvPr id="2108" name="Google Shape;2108;p116"/>
            <p:cNvSpPr/>
            <p:nvPr/>
          </p:nvSpPr>
          <p:spPr>
            <a:xfrm>
              <a:off x="5032847" y="4047000"/>
              <a:ext cx="3537900" cy="523742"/>
            </a:xfrm>
            <a:custGeom>
              <a:rect b="b" l="l" r="r" t="t"/>
              <a:pathLst>
                <a:path extrusionOk="0" h="8847" w="99547">
                  <a:moveTo>
                    <a:pt x="49788" y="1"/>
                  </a:moveTo>
                  <a:cubicBezTo>
                    <a:pt x="22280" y="1"/>
                    <a:pt x="0" y="1977"/>
                    <a:pt x="0" y="4408"/>
                  </a:cubicBezTo>
                  <a:cubicBezTo>
                    <a:pt x="0" y="6870"/>
                    <a:pt x="22280" y="8846"/>
                    <a:pt x="49788" y="8846"/>
                  </a:cubicBezTo>
                  <a:cubicBezTo>
                    <a:pt x="77266" y="8846"/>
                    <a:pt x="99546" y="6870"/>
                    <a:pt x="99546" y="4408"/>
                  </a:cubicBezTo>
                  <a:cubicBezTo>
                    <a:pt x="99546" y="1977"/>
                    <a:pt x="77266" y="1"/>
                    <a:pt x="49788" y="1"/>
                  </a:cubicBezTo>
                  <a:close/>
                </a:path>
              </a:pathLst>
            </a:custGeom>
            <a:solidFill>
              <a:srgbClr val="241454">
                <a:alpha val="45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09" name="Google Shape;2109;p116"/>
            <p:cNvGrpSpPr/>
            <p:nvPr/>
          </p:nvGrpSpPr>
          <p:grpSpPr>
            <a:xfrm>
              <a:off x="5117540" y="888966"/>
              <a:ext cx="3368830" cy="3591052"/>
              <a:chOff x="5126869" y="785625"/>
              <a:chExt cx="3583481" cy="3819862"/>
            </a:xfrm>
          </p:grpSpPr>
          <p:sp>
            <p:nvSpPr>
              <p:cNvPr id="2110" name="Google Shape;2110;p116"/>
              <p:cNvSpPr/>
              <p:nvPr/>
            </p:nvSpPr>
            <p:spPr>
              <a:xfrm>
                <a:off x="6132477" y="3262844"/>
                <a:ext cx="824631" cy="198568"/>
              </a:xfrm>
              <a:custGeom>
                <a:rect b="b" l="l" r="r" t="t"/>
                <a:pathLst>
                  <a:path extrusionOk="0" h="10870" w="45142">
                    <a:moveTo>
                      <a:pt x="18375" y="1"/>
                    </a:moveTo>
                    <a:lnTo>
                      <a:pt x="0" y="2330"/>
                    </a:lnTo>
                    <a:lnTo>
                      <a:pt x="22552" y="10870"/>
                    </a:lnTo>
                    <a:lnTo>
                      <a:pt x="45141" y="7690"/>
                    </a:lnTo>
                    <a:lnTo>
                      <a:pt x="18375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116"/>
              <p:cNvSpPr/>
              <p:nvPr/>
            </p:nvSpPr>
            <p:spPr>
              <a:xfrm>
                <a:off x="6544446" y="3403321"/>
                <a:ext cx="414015" cy="882722"/>
              </a:xfrm>
              <a:custGeom>
                <a:rect b="b" l="l" r="r" t="t"/>
                <a:pathLst>
                  <a:path extrusionOk="0" h="48322" w="22664">
                    <a:moveTo>
                      <a:pt x="22589" y="0"/>
                    </a:moveTo>
                    <a:lnTo>
                      <a:pt x="0" y="3180"/>
                    </a:lnTo>
                    <a:lnTo>
                      <a:pt x="74" y="48321"/>
                    </a:lnTo>
                    <a:lnTo>
                      <a:pt x="22663" y="43404"/>
                    </a:lnTo>
                    <a:lnTo>
                      <a:pt x="22589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2" name="Google Shape;2112;p116"/>
              <p:cNvSpPr/>
              <p:nvPr/>
            </p:nvSpPr>
            <p:spPr>
              <a:xfrm>
                <a:off x="6132477" y="3305389"/>
                <a:ext cx="413339" cy="980654"/>
              </a:xfrm>
              <a:custGeom>
                <a:rect b="b" l="l" r="r" t="t"/>
                <a:pathLst>
                  <a:path extrusionOk="0" h="53683" w="22627">
                    <a:moveTo>
                      <a:pt x="0" y="1"/>
                    </a:moveTo>
                    <a:lnTo>
                      <a:pt x="74" y="42036"/>
                    </a:lnTo>
                    <a:lnTo>
                      <a:pt x="22626" y="53682"/>
                    </a:lnTo>
                    <a:lnTo>
                      <a:pt x="22552" y="85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004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116"/>
              <p:cNvSpPr/>
              <p:nvPr/>
            </p:nvSpPr>
            <p:spPr>
              <a:xfrm>
                <a:off x="6132477" y="3305389"/>
                <a:ext cx="413339" cy="980654"/>
              </a:xfrm>
              <a:custGeom>
                <a:rect b="b" l="l" r="r" t="t"/>
                <a:pathLst>
                  <a:path extrusionOk="0" h="53683" w="22627">
                    <a:moveTo>
                      <a:pt x="0" y="1"/>
                    </a:moveTo>
                    <a:lnTo>
                      <a:pt x="74" y="42036"/>
                    </a:lnTo>
                    <a:lnTo>
                      <a:pt x="22626" y="53682"/>
                    </a:lnTo>
                    <a:lnTo>
                      <a:pt x="22552" y="85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116"/>
              <p:cNvSpPr/>
              <p:nvPr/>
            </p:nvSpPr>
            <p:spPr>
              <a:xfrm>
                <a:off x="6552556" y="3464773"/>
                <a:ext cx="391710" cy="191827"/>
              </a:xfrm>
              <a:custGeom>
                <a:rect b="b" l="l" r="r" t="t"/>
                <a:pathLst>
                  <a:path extrusionOk="0" h="10501" w="21443">
                    <a:moveTo>
                      <a:pt x="21443" y="1"/>
                    </a:moveTo>
                    <a:lnTo>
                      <a:pt x="11720" y="4179"/>
                    </a:lnTo>
                    <a:lnTo>
                      <a:pt x="0" y="1591"/>
                    </a:lnTo>
                    <a:lnTo>
                      <a:pt x="0" y="7580"/>
                    </a:lnTo>
                    <a:lnTo>
                      <a:pt x="12385" y="10501"/>
                    </a:lnTo>
                    <a:lnTo>
                      <a:pt x="21443" y="6027"/>
                    </a:lnTo>
                    <a:lnTo>
                      <a:pt x="21443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116"/>
              <p:cNvSpPr/>
              <p:nvPr/>
            </p:nvSpPr>
            <p:spPr>
              <a:xfrm>
                <a:off x="6552556" y="3622147"/>
                <a:ext cx="392386" cy="191133"/>
              </a:xfrm>
              <a:custGeom>
                <a:rect b="b" l="l" r="r" t="t"/>
                <a:pathLst>
                  <a:path extrusionOk="0" h="10463" w="21480">
                    <a:moveTo>
                      <a:pt x="21480" y="0"/>
                    </a:moveTo>
                    <a:lnTo>
                      <a:pt x="11757" y="4141"/>
                    </a:lnTo>
                    <a:lnTo>
                      <a:pt x="0" y="1590"/>
                    </a:lnTo>
                    <a:lnTo>
                      <a:pt x="0" y="7542"/>
                    </a:lnTo>
                    <a:lnTo>
                      <a:pt x="12385" y="10463"/>
                    </a:lnTo>
                    <a:lnTo>
                      <a:pt x="21480" y="5989"/>
                    </a:lnTo>
                    <a:lnTo>
                      <a:pt x="21480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116"/>
              <p:cNvSpPr/>
              <p:nvPr/>
            </p:nvSpPr>
            <p:spPr>
              <a:xfrm>
                <a:off x="6552556" y="3793679"/>
                <a:ext cx="392386" cy="191827"/>
              </a:xfrm>
              <a:custGeom>
                <a:rect b="b" l="l" r="r" t="t"/>
                <a:pathLst>
                  <a:path extrusionOk="0" h="10501" w="21480">
                    <a:moveTo>
                      <a:pt x="21480" y="1"/>
                    </a:moveTo>
                    <a:lnTo>
                      <a:pt x="11757" y="4141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37" y="7580"/>
                    </a:lnTo>
                    <a:lnTo>
                      <a:pt x="12422" y="10500"/>
                    </a:lnTo>
                    <a:lnTo>
                      <a:pt x="21480" y="5990"/>
                    </a:lnTo>
                    <a:lnTo>
                      <a:pt x="21480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7" name="Google Shape;2117;p116"/>
              <p:cNvSpPr/>
              <p:nvPr/>
            </p:nvSpPr>
            <p:spPr>
              <a:xfrm>
                <a:off x="6553232" y="3969266"/>
                <a:ext cx="392386" cy="191827"/>
              </a:xfrm>
              <a:custGeom>
                <a:rect b="b" l="l" r="r" t="t"/>
                <a:pathLst>
                  <a:path extrusionOk="0" h="10501" w="21480">
                    <a:moveTo>
                      <a:pt x="21480" y="1"/>
                    </a:moveTo>
                    <a:lnTo>
                      <a:pt x="11720" y="4142"/>
                    </a:lnTo>
                    <a:lnTo>
                      <a:pt x="0" y="1591"/>
                    </a:lnTo>
                    <a:lnTo>
                      <a:pt x="0" y="7580"/>
                    </a:lnTo>
                    <a:lnTo>
                      <a:pt x="12385" y="10501"/>
                    </a:lnTo>
                    <a:lnTo>
                      <a:pt x="21480" y="6027"/>
                    </a:lnTo>
                    <a:lnTo>
                      <a:pt x="21480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8" name="Google Shape;2118;p116"/>
              <p:cNvSpPr/>
              <p:nvPr/>
            </p:nvSpPr>
            <p:spPr>
              <a:xfrm>
                <a:off x="6577528" y="3603222"/>
                <a:ext cx="359322" cy="78368"/>
              </a:xfrm>
              <a:custGeom>
                <a:rect b="b" l="l" r="r" t="t"/>
                <a:pathLst>
                  <a:path extrusionOk="0" fill="none" h="4290" w="19670">
                    <a:moveTo>
                      <a:pt x="1" y="1849"/>
                    </a:moveTo>
                    <a:lnTo>
                      <a:pt x="10612" y="4289"/>
                    </a:lnTo>
                    <a:lnTo>
                      <a:pt x="19669" y="1"/>
                    </a:lnTo>
                  </a:path>
                </a:pathLst>
              </a:custGeom>
              <a:noFill/>
              <a:ln cap="flat" cmpd="sng" w="277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116"/>
              <p:cNvSpPr/>
              <p:nvPr/>
            </p:nvSpPr>
            <p:spPr>
              <a:xfrm>
                <a:off x="6584287" y="3768013"/>
                <a:ext cx="358646" cy="78368"/>
              </a:xfrm>
              <a:custGeom>
                <a:rect b="b" l="l" r="r" t="t"/>
                <a:pathLst>
                  <a:path extrusionOk="0" fill="none" h="4290" w="19633">
                    <a:moveTo>
                      <a:pt x="1" y="1849"/>
                    </a:moveTo>
                    <a:lnTo>
                      <a:pt x="10574" y="4289"/>
                    </a:lnTo>
                    <a:lnTo>
                      <a:pt x="19632" y="1"/>
                    </a:lnTo>
                  </a:path>
                </a:pathLst>
              </a:custGeom>
              <a:noFill/>
              <a:ln cap="flat" cmpd="sng" w="277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0" name="Google Shape;2120;p116"/>
              <p:cNvSpPr/>
              <p:nvPr/>
            </p:nvSpPr>
            <p:spPr>
              <a:xfrm>
                <a:off x="6578204" y="3939563"/>
                <a:ext cx="359322" cy="78349"/>
              </a:xfrm>
              <a:custGeom>
                <a:rect b="b" l="l" r="r" t="t"/>
                <a:pathLst>
                  <a:path extrusionOk="0" fill="none" h="4289" w="19670">
                    <a:moveTo>
                      <a:pt x="1" y="1886"/>
                    </a:moveTo>
                    <a:lnTo>
                      <a:pt x="10575" y="4289"/>
                    </a:lnTo>
                    <a:lnTo>
                      <a:pt x="19669" y="0"/>
                    </a:lnTo>
                  </a:path>
                </a:pathLst>
              </a:custGeom>
              <a:noFill/>
              <a:ln cap="flat" cmpd="sng" w="277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116"/>
              <p:cNvSpPr/>
              <p:nvPr/>
            </p:nvSpPr>
            <p:spPr>
              <a:xfrm>
                <a:off x="6740967" y="3464097"/>
                <a:ext cx="56757" cy="48117"/>
              </a:xfrm>
              <a:custGeom>
                <a:rect b="b" l="l" r="r" t="t"/>
                <a:pathLst>
                  <a:path extrusionOk="0" h="2634" w="3107">
                    <a:moveTo>
                      <a:pt x="1775" y="1"/>
                    </a:moveTo>
                    <a:cubicBezTo>
                      <a:pt x="592" y="1"/>
                      <a:pt x="1" y="1406"/>
                      <a:pt x="851" y="2256"/>
                    </a:cubicBezTo>
                    <a:cubicBezTo>
                      <a:pt x="1112" y="2517"/>
                      <a:pt x="1437" y="2633"/>
                      <a:pt x="1759" y="2633"/>
                    </a:cubicBezTo>
                    <a:cubicBezTo>
                      <a:pt x="2441" y="2633"/>
                      <a:pt x="3106" y="2110"/>
                      <a:pt x="3106" y="1332"/>
                    </a:cubicBezTo>
                    <a:cubicBezTo>
                      <a:pt x="3106" y="592"/>
                      <a:pt x="2515" y="1"/>
                      <a:pt x="1775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116"/>
              <p:cNvSpPr/>
              <p:nvPr/>
            </p:nvSpPr>
            <p:spPr>
              <a:xfrm>
                <a:off x="6696395" y="3472208"/>
                <a:ext cx="24332" cy="20752"/>
              </a:xfrm>
              <a:custGeom>
                <a:rect b="b" l="l" r="r" t="t"/>
                <a:pathLst>
                  <a:path extrusionOk="0" h="1136" w="1332">
                    <a:moveTo>
                      <a:pt x="740" y="1"/>
                    </a:moveTo>
                    <a:cubicBezTo>
                      <a:pt x="223" y="1"/>
                      <a:pt x="1" y="592"/>
                      <a:pt x="334" y="962"/>
                    </a:cubicBezTo>
                    <a:cubicBezTo>
                      <a:pt x="454" y="1082"/>
                      <a:pt x="601" y="1136"/>
                      <a:pt x="746" y="1136"/>
                    </a:cubicBezTo>
                    <a:cubicBezTo>
                      <a:pt x="1046" y="1136"/>
                      <a:pt x="1332" y="904"/>
                      <a:pt x="1332" y="555"/>
                    </a:cubicBezTo>
                    <a:cubicBezTo>
                      <a:pt x="1295" y="259"/>
                      <a:pt x="1073" y="1"/>
                      <a:pt x="740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116"/>
              <p:cNvSpPr/>
              <p:nvPr/>
            </p:nvSpPr>
            <p:spPr>
              <a:xfrm>
                <a:off x="6813234" y="3462745"/>
                <a:ext cx="22305" cy="19163"/>
              </a:xfrm>
              <a:custGeom>
                <a:rect b="b" l="l" r="r" t="t"/>
                <a:pathLst>
                  <a:path extrusionOk="0" h="1049" w="1221">
                    <a:moveTo>
                      <a:pt x="703" y="1"/>
                    </a:moveTo>
                    <a:cubicBezTo>
                      <a:pt x="223" y="1"/>
                      <a:pt x="1" y="592"/>
                      <a:pt x="333" y="888"/>
                    </a:cubicBezTo>
                    <a:cubicBezTo>
                      <a:pt x="444" y="999"/>
                      <a:pt x="580" y="1048"/>
                      <a:pt x="711" y="1048"/>
                    </a:cubicBezTo>
                    <a:cubicBezTo>
                      <a:pt x="974" y="1048"/>
                      <a:pt x="1221" y="851"/>
                      <a:pt x="1221" y="555"/>
                    </a:cubicBezTo>
                    <a:cubicBezTo>
                      <a:pt x="1221" y="260"/>
                      <a:pt x="999" y="1"/>
                      <a:pt x="703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116"/>
              <p:cNvSpPr/>
              <p:nvPr/>
            </p:nvSpPr>
            <p:spPr>
              <a:xfrm>
                <a:off x="6046035" y="3027138"/>
                <a:ext cx="91191" cy="1172445"/>
              </a:xfrm>
              <a:custGeom>
                <a:rect b="b" l="l" r="r" t="t"/>
                <a:pathLst>
                  <a:path extrusionOk="0" h="64182" w="4992">
                    <a:moveTo>
                      <a:pt x="370" y="1"/>
                    </a:moveTo>
                    <a:lnTo>
                      <a:pt x="0" y="61631"/>
                    </a:lnTo>
                    <a:cubicBezTo>
                      <a:pt x="0" y="61631"/>
                      <a:pt x="0" y="64182"/>
                      <a:pt x="2329" y="64182"/>
                    </a:cubicBezTo>
                    <a:cubicBezTo>
                      <a:pt x="3845" y="64182"/>
                      <a:pt x="4621" y="62296"/>
                      <a:pt x="4621" y="62296"/>
                    </a:cubicBezTo>
                    <a:lnTo>
                      <a:pt x="4991" y="1701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116"/>
              <p:cNvSpPr/>
              <p:nvPr/>
            </p:nvSpPr>
            <p:spPr>
              <a:xfrm>
                <a:off x="6591722" y="3228409"/>
                <a:ext cx="91191" cy="1172445"/>
              </a:xfrm>
              <a:custGeom>
                <a:rect b="b" l="l" r="r" t="t"/>
                <a:pathLst>
                  <a:path extrusionOk="0" h="64182" w="4992">
                    <a:moveTo>
                      <a:pt x="370" y="0"/>
                    </a:moveTo>
                    <a:lnTo>
                      <a:pt x="0" y="61630"/>
                    </a:lnTo>
                    <a:cubicBezTo>
                      <a:pt x="0" y="61630"/>
                      <a:pt x="0" y="64181"/>
                      <a:pt x="2329" y="64181"/>
                    </a:cubicBezTo>
                    <a:cubicBezTo>
                      <a:pt x="3845" y="64181"/>
                      <a:pt x="4622" y="62296"/>
                      <a:pt x="4622" y="62296"/>
                    </a:cubicBezTo>
                    <a:lnTo>
                      <a:pt x="4991" y="1701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116"/>
              <p:cNvSpPr/>
              <p:nvPr/>
            </p:nvSpPr>
            <p:spPr>
              <a:xfrm>
                <a:off x="7842479" y="2709722"/>
                <a:ext cx="85802" cy="1131270"/>
              </a:xfrm>
              <a:custGeom>
                <a:rect b="b" l="l" r="r" t="t"/>
                <a:pathLst>
                  <a:path extrusionOk="0" h="61928" w="4697">
                    <a:moveTo>
                      <a:pt x="371" y="1"/>
                    </a:moveTo>
                    <a:lnTo>
                      <a:pt x="38" y="59486"/>
                    </a:lnTo>
                    <a:cubicBezTo>
                      <a:pt x="38" y="59486"/>
                      <a:pt x="1" y="61927"/>
                      <a:pt x="2182" y="61927"/>
                    </a:cubicBezTo>
                    <a:cubicBezTo>
                      <a:pt x="2196" y="61927"/>
                      <a:pt x="2211" y="61927"/>
                      <a:pt x="2225" y="61927"/>
                    </a:cubicBezTo>
                    <a:cubicBezTo>
                      <a:pt x="3639" y="61927"/>
                      <a:pt x="4363" y="60115"/>
                      <a:pt x="4363" y="60115"/>
                    </a:cubicBezTo>
                    <a:lnTo>
                      <a:pt x="4696" y="1627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116"/>
              <p:cNvSpPr/>
              <p:nvPr/>
            </p:nvSpPr>
            <p:spPr>
              <a:xfrm>
                <a:off x="6007527" y="2709722"/>
                <a:ext cx="2563022" cy="506540"/>
              </a:xfrm>
              <a:custGeom>
                <a:rect b="b" l="l" r="r" t="t"/>
                <a:pathLst>
                  <a:path extrusionOk="0" h="27729" w="140305">
                    <a:moveTo>
                      <a:pt x="102335" y="1"/>
                    </a:moveTo>
                    <a:lnTo>
                      <a:pt x="1" y="14937"/>
                    </a:lnTo>
                    <a:lnTo>
                      <a:pt x="34679" y="27729"/>
                    </a:lnTo>
                    <a:lnTo>
                      <a:pt x="140304" y="6101"/>
                    </a:lnTo>
                    <a:lnTo>
                      <a:pt x="102335" y="1"/>
                    </a:ln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116"/>
              <p:cNvSpPr/>
              <p:nvPr/>
            </p:nvSpPr>
            <p:spPr>
              <a:xfrm>
                <a:off x="6006176" y="2982565"/>
                <a:ext cx="634869" cy="330276"/>
              </a:xfrm>
              <a:custGeom>
                <a:rect b="b" l="l" r="r" t="t"/>
                <a:pathLst>
                  <a:path extrusionOk="0" h="18080" w="34754">
                    <a:moveTo>
                      <a:pt x="75" y="1"/>
                    </a:moveTo>
                    <a:lnTo>
                      <a:pt x="1" y="3328"/>
                    </a:lnTo>
                    <a:lnTo>
                      <a:pt x="34642" y="18079"/>
                    </a:lnTo>
                    <a:lnTo>
                      <a:pt x="34753" y="12793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9" name="Google Shape;2129;p116"/>
              <p:cNvSpPr/>
              <p:nvPr/>
            </p:nvSpPr>
            <p:spPr>
              <a:xfrm>
                <a:off x="6638998" y="2821154"/>
                <a:ext cx="1931551" cy="491688"/>
              </a:xfrm>
              <a:custGeom>
                <a:rect b="b" l="l" r="r" t="t"/>
                <a:pathLst>
                  <a:path extrusionOk="0" h="26916" w="105737">
                    <a:moveTo>
                      <a:pt x="105736" y="1"/>
                    </a:moveTo>
                    <a:lnTo>
                      <a:pt x="111" y="21629"/>
                    </a:lnTo>
                    <a:lnTo>
                      <a:pt x="0" y="26915"/>
                    </a:lnTo>
                    <a:lnTo>
                      <a:pt x="105699" y="3883"/>
                    </a:lnTo>
                    <a:lnTo>
                      <a:pt x="105736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0" name="Google Shape;2130;p116"/>
              <p:cNvSpPr/>
              <p:nvPr/>
            </p:nvSpPr>
            <p:spPr>
              <a:xfrm>
                <a:off x="6007527" y="2982565"/>
                <a:ext cx="633517" cy="269500"/>
              </a:xfrm>
              <a:custGeom>
                <a:rect b="b" l="l" r="r" t="t"/>
                <a:pathLst>
                  <a:path extrusionOk="0" h="14753" w="34680">
                    <a:moveTo>
                      <a:pt x="1" y="1"/>
                    </a:moveTo>
                    <a:lnTo>
                      <a:pt x="1" y="851"/>
                    </a:lnTo>
                    <a:lnTo>
                      <a:pt x="34642" y="14752"/>
                    </a:lnTo>
                    <a:lnTo>
                      <a:pt x="34679" y="1279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116"/>
              <p:cNvSpPr/>
              <p:nvPr/>
            </p:nvSpPr>
            <p:spPr>
              <a:xfrm>
                <a:off x="6640350" y="2821154"/>
                <a:ext cx="1930199" cy="430912"/>
              </a:xfrm>
              <a:custGeom>
                <a:rect b="b" l="l" r="r" t="t"/>
                <a:pathLst>
                  <a:path extrusionOk="0" h="23589" w="105663">
                    <a:moveTo>
                      <a:pt x="105662" y="1"/>
                    </a:moveTo>
                    <a:lnTo>
                      <a:pt x="37" y="21629"/>
                    </a:lnTo>
                    <a:lnTo>
                      <a:pt x="0" y="23588"/>
                    </a:lnTo>
                    <a:lnTo>
                      <a:pt x="105662" y="925"/>
                    </a:lnTo>
                    <a:lnTo>
                      <a:pt x="105662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116"/>
              <p:cNvSpPr/>
              <p:nvPr/>
            </p:nvSpPr>
            <p:spPr>
              <a:xfrm>
                <a:off x="6007527" y="2709722"/>
                <a:ext cx="2563697" cy="428190"/>
              </a:xfrm>
              <a:custGeom>
                <a:rect b="b" l="l" r="r" t="t"/>
                <a:pathLst>
                  <a:path extrusionOk="0" h="23440" w="140342">
                    <a:moveTo>
                      <a:pt x="102335" y="1"/>
                    </a:moveTo>
                    <a:lnTo>
                      <a:pt x="1" y="14937"/>
                    </a:lnTo>
                    <a:lnTo>
                      <a:pt x="23107" y="23440"/>
                    </a:lnTo>
                    <a:cubicBezTo>
                      <a:pt x="22959" y="23329"/>
                      <a:pt x="22812" y="23144"/>
                      <a:pt x="22701" y="22996"/>
                    </a:cubicBezTo>
                    <a:cubicBezTo>
                      <a:pt x="20224" y="19743"/>
                      <a:pt x="24143" y="17303"/>
                      <a:pt x="26878" y="16416"/>
                    </a:cubicBezTo>
                    <a:cubicBezTo>
                      <a:pt x="28764" y="15824"/>
                      <a:pt x="30686" y="15491"/>
                      <a:pt x="32609" y="15085"/>
                    </a:cubicBezTo>
                    <a:cubicBezTo>
                      <a:pt x="35862" y="14382"/>
                      <a:pt x="39153" y="13791"/>
                      <a:pt x="42443" y="13310"/>
                    </a:cubicBezTo>
                    <a:cubicBezTo>
                      <a:pt x="49726" y="12238"/>
                      <a:pt x="57083" y="11572"/>
                      <a:pt x="64367" y="10463"/>
                    </a:cubicBezTo>
                    <a:cubicBezTo>
                      <a:pt x="78933" y="8319"/>
                      <a:pt x="93056" y="3328"/>
                      <a:pt x="107918" y="3291"/>
                    </a:cubicBezTo>
                    <a:cubicBezTo>
                      <a:pt x="113981" y="3291"/>
                      <a:pt x="120007" y="4585"/>
                      <a:pt x="125516" y="7099"/>
                    </a:cubicBezTo>
                    <a:cubicBezTo>
                      <a:pt x="126514" y="7543"/>
                      <a:pt x="127512" y="8023"/>
                      <a:pt x="128511" y="8541"/>
                    </a:cubicBezTo>
                    <a:lnTo>
                      <a:pt x="140341" y="6101"/>
                    </a:lnTo>
                    <a:lnTo>
                      <a:pt x="102335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116"/>
              <p:cNvSpPr/>
              <p:nvPr/>
            </p:nvSpPr>
            <p:spPr>
              <a:xfrm>
                <a:off x="6582259" y="2738091"/>
                <a:ext cx="736838" cy="237076"/>
              </a:xfrm>
              <a:custGeom>
                <a:rect b="b" l="l" r="r" t="t"/>
                <a:pathLst>
                  <a:path extrusionOk="0" h="12978" w="40336">
                    <a:moveTo>
                      <a:pt x="31315" y="0"/>
                    </a:moveTo>
                    <a:lnTo>
                      <a:pt x="38" y="4363"/>
                    </a:lnTo>
                    <a:lnTo>
                      <a:pt x="1" y="12977"/>
                    </a:lnTo>
                    <a:lnTo>
                      <a:pt x="40336" y="6396"/>
                    </a:lnTo>
                    <a:lnTo>
                      <a:pt x="31315" y="0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116"/>
              <p:cNvSpPr/>
              <p:nvPr/>
            </p:nvSpPr>
            <p:spPr>
              <a:xfrm>
                <a:off x="6582259" y="2940020"/>
                <a:ext cx="532881" cy="210734"/>
              </a:xfrm>
              <a:custGeom>
                <a:rect b="b" l="l" r="r" t="t"/>
                <a:pathLst>
                  <a:path extrusionOk="0" h="11536" w="29171">
                    <a:moveTo>
                      <a:pt x="11757" y="1"/>
                    </a:moveTo>
                    <a:lnTo>
                      <a:pt x="1" y="1664"/>
                    </a:lnTo>
                    <a:lnTo>
                      <a:pt x="14308" y="11535"/>
                    </a:lnTo>
                    <a:lnTo>
                      <a:pt x="29171" y="8430"/>
                    </a:lnTo>
                    <a:lnTo>
                      <a:pt x="11757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116"/>
              <p:cNvSpPr/>
              <p:nvPr/>
            </p:nvSpPr>
            <p:spPr>
              <a:xfrm>
                <a:off x="6575519" y="2667853"/>
                <a:ext cx="1391253" cy="482901"/>
              </a:xfrm>
              <a:custGeom>
                <a:rect b="b" l="l" r="r" t="t"/>
                <a:pathLst>
                  <a:path extrusionOk="0" h="26435" w="76160">
                    <a:moveTo>
                      <a:pt x="59560" y="0"/>
                    </a:moveTo>
                    <a:lnTo>
                      <a:pt x="407" y="7727"/>
                    </a:lnTo>
                    <a:lnTo>
                      <a:pt x="0" y="9391"/>
                    </a:lnTo>
                    <a:lnTo>
                      <a:pt x="14677" y="26434"/>
                    </a:lnTo>
                    <a:lnTo>
                      <a:pt x="76123" y="13680"/>
                    </a:lnTo>
                    <a:lnTo>
                      <a:pt x="76160" y="12275"/>
                    </a:lnTo>
                    <a:lnTo>
                      <a:pt x="59560" y="0"/>
                    </a:lnTo>
                    <a:close/>
                  </a:path>
                </a:pathLst>
              </a:custGeom>
              <a:solidFill>
                <a:srgbClr val="3FC1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116"/>
              <p:cNvSpPr/>
              <p:nvPr/>
            </p:nvSpPr>
            <p:spPr>
              <a:xfrm>
                <a:off x="6582935" y="2652326"/>
                <a:ext cx="1383836" cy="467356"/>
              </a:xfrm>
              <a:custGeom>
                <a:rect b="b" l="l" r="r" t="t"/>
                <a:pathLst>
                  <a:path extrusionOk="0" h="25584" w="75754">
                    <a:moveTo>
                      <a:pt x="59708" y="0"/>
                    </a:moveTo>
                    <a:lnTo>
                      <a:pt x="1" y="8577"/>
                    </a:lnTo>
                    <a:lnTo>
                      <a:pt x="14715" y="25584"/>
                    </a:lnTo>
                    <a:lnTo>
                      <a:pt x="75754" y="13125"/>
                    </a:lnTo>
                    <a:lnTo>
                      <a:pt x="59708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116"/>
              <p:cNvSpPr/>
              <p:nvPr/>
            </p:nvSpPr>
            <p:spPr>
              <a:xfrm>
                <a:off x="6646415" y="2816423"/>
                <a:ext cx="415366" cy="264093"/>
              </a:xfrm>
              <a:custGeom>
                <a:rect b="b" l="l" r="r" t="t"/>
                <a:pathLst>
                  <a:path extrusionOk="0" fill="none" h="14457" w="22738">
                    <a:moveTo>
                      <a:pt x="1" y="1"/>
                    </a:moveTo>
                    <a:lnTo>
                      <a:pt x="11758" y="13865"/>
                    </a:lnTo>
                    <a:lnTo>
                      <a:pt x="15455" y="14456"/>
                    </a:lnTo>
                    <a:lnTo>
                      <a:pt x="22738" y="1312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116"/>
              <p:cNvSpPr/>
              <p:nvPr/>
            </p:nvSpPr>
            <p:spPr>
              <a:xfrm>
                <a:off x="6705181" y="2802247"/>
                <a:ext cx="15546" cy="49322"/>
              </a:xfrm>
              <a:custGeom>
                <a:rect b="b" l="l" r="r" t="t"/>
                <a:pathLst>
                  <a:path extrusionOk="0" fill="none" h="2700" w="851">
                    <a:moveTo>
                      <a:pt x="851" y="1"/>
                    </a:moveTo>
                    <a:lnTo>
                      <a:pt x="0" y="2699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116"/>
              <p:cNvSpPr/>
              <p:nvPr/>
            </p:nvSpPr>
            <p:spPr>
              <a:xfrm>
                <a:off x="6722736" y="2807654"/>
                <a:ext cx="15546" cy="49322"/>
              </a:xfrm>
              <a:custGeom>
                <a:rect b="b" l="l" r="r" t="t"/>
                <a:pathLst>
                  <a:path extrusionOk="0" fill="none" h="2700" w="851">
                    <a:moveTo>
                      <a:pt x="851" y="0"/>
                    </a:moveTo>
                    <a:lnTo>
                      <a:pt x="1" y="2699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116"/>
              <p:cNvSpPr/>
              <p:nvPr/>
            </p:nvSpPr>
            <p:spPr>
              <a:xfrm>
                <a:off x="7825600" y="2836024"/>
                <a:ext cx="16222" cy="49304"/>
              </a:xfrm>
              <a:custGeom>
                <a:rect b="b" l="l" r="r" t="t"/>
                <a:pathLst>
                  <a:path extrusionOk="0" fill="none" h="2699" w="888">
                    <a:moveTo>
                      <a:pt x="888" y="0"/>
                    </a:moveTo>
                    <a:lnTo>
                      <a:pt x="1" y="2699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116"/>
              <p:cNvSpPr/>
              <p:nvPr/>
            </p:nvSpPr>
            <p:spPr>
              <a:xfrm>
                <a:off x="7843155" y="2840737"/>
                <a:ext cx="16240" cy="49322"/>
              </a:xfrm>
              <a:custGeom>
                <a:rect b="b" l="l" r="r" t="t"/>
                <a:pathLst>
                  <a:path extrusionOk="0" fill="none" h="2700" w="889">
                    <a:moveTo>
                      <a:pt x="888" y="1"/>
                    </a:moveTo>
                    <a:lnTo>
                      <a:pt x="1" y="270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116"/>
              <p:cNvSpPr/>
              <p:nvPr/>
            </p:nvSpPr>
            <p:spPr>
              <a:xfrm>
                <a:off x="7598681" y="2673260"/>
                <a:ext cx="295824" cy="184392"/>
              </a:xfrm>
              <a:custGeom>
                <a:rect b="b" l="l" r="r" t="t"/>
                <a:pathLst>
                  <a:path extrusionOk="0" fill="none" h="10094" w="16194">
                    <a:moveTo>
                      <a:pt x="1" y="444"/>
                    </a:moveTo>
                    <a:lnTo>
                      <a:pt x="2404" y="0"/>
                    </a:lnTo>
                    <a:lnTo>
                      <a:pt x="4511" y="592"/>
                    </a:lnTo>
                    <a:lnTo>
                      <a:pt x="16194" y="10093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116"/>
              <p:cNvSpPr/>
              <p:nvPr/>
            </p:nvSpPr>
            <p:spPr>
              <a:xfrm>
                <a:off x="7480491" y="2675288"/>
                <a:ext cx="148606" cy="76998"/>
              </a:xfrm>
              <a:custGeom>
                <a:rect b="b" l="l" r="r" t="t"/>
                <a:pathLst>
                  <a:path extrusionOk="0" fill="none" h="4215" w="8135">
                    <a:moveTo>
                      <a:pt x="925" y="0"/>
                    </a:moveTo>
                    <a:cubicBezTo>
                      <a:pt x="629" y="629"/>
                      <a:pt x="1" y="1220"/>
                      <a:pt x="1295" y="1553"/>
                    </a:cubicBezTo>
                    <a:cubicBezTo>
                      <a:pt x="2219" y="1775"/>
                      <a:pt x="3402" y="1553"/>
                      <a:pt x="4400" y="1553"/>
                    </a:cubicBezTo>
                    <a:cubicBezTo>
                      <a:pt x="5472" y="1516"/>
                      <a:pt x="5953" y="1812"/>
                      <a:pt x="6249" y="2477"/>
                    </a:cubicBezTo>
                    <a:cubicBezTo>
                      <a:pt x="6508" y="3032"/>
                      <a:pt x="6803" y="4215"/>
                      <a:pt x="8134" y="4030"/>
                    </a:cubicBez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116"/>
              <p:cNvSpPr/>
              <p:nvPr/>
            </p:nvSpPr>
            <p:spPr>
              <a:xfrm>
                <a:off x="7576395" y="2734237"/>
                <a:ext cx="197892" cy="131983"/>
              </a:xfrm>
              <a:custGeom>
                <a:rect b="b" l="l" r="r" t="t"/>
                <a:pathLst>
                  <a:path extrusionOk="0" h="7225" w="10833">
                    <a:moveTo>
                      <a:pt x="4689" y="1"/>
                    </a:moveTo>
                    <a:cubicBezTo>
                      <a:pt x="3957" y="1"/>
                      <a:pt x="3291" y="272"/>
                      <a:pt x="2108" y="803"/>
                    </a:cubicBezTo>
                    <a:cubicBezTo>
                      <a:pt x="1" y="1764"/>
                      <a:pt x="814" y="3724"/>
                      <a:pt x="1442" y="4352"/>
                    </a:cubicBezTo>
                    <a:cubicBezTo>
                      <a:pt x="1602" y="4497"/>
                      <a:pt x="1636" y="4528"/>
                      <a:pt x="1686" y="4528"/>
                    </a:cubicBezTo>
                    <a:cubicBezTo>
                      <a:pt x="1724" y="4528"/>
                      <a:pt x="1770" y="4511"/>
                      <a:pt x="1886" y="4511"/>
                    </a:cubicBezTo>
                    <a:cubicBezTo>
                      <a:pt x="2008" y="4511"/>
                      <a:pt x="2206" y="4530"/>
                      <a:pt x="2551" y="4611"/>
                    </a:cubicBezTo>
                    <a:cubicBezTo>
                      <a:pt x="3661" y="4833"/>
                      <a:pt x="3845" y="5239"/>
                      <a:pt x="4622" y="6275"/>
                    </a:cubicBezTo>
                    <a:cubicBezTo>
                      <a:pt x="5091" y="6878"/>
                      <a:pt x="6047" y="7225"/>
                      <a:pt x="7114" y="7225"/>
                    </a:cubicBezTo>
                    <a:cubicBezTo>
                      <a:pt x="7812" y="7225"/>
                      <a:pt x="8556" y="7077"/>
                      <a:pt x="9243" y="6755"/>
                    </a:cubicBezTo>
                    <a:cubicBezTo>
                      <a:pt x="10500" y="6164"/>
                      <a:pt x="10833" y="4944"/>
                      <a:pt x="10833" y="3945"/>
                    </a:cubicBezTo>
                    <a:cubicBezTo>
                      <a:pt x="10796" y="2910"/>
                      <a:pt x="9428" y="1505"/>
                      <a:pt x="6914" y="544"/>
                    </a:cubicBezTo>
                    <a:cubicBezTo>
                      <a:pt x="5920" y="180"/>
                      <a:pt x="5283" y="1"/>
                      <a:pt x="4689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116"/>
              <p:cNvSpPr/>
              <p:nvPr/>
            </p:nvSpPr>
            <p:spPr>
              <a:xfrm>
                <a:off x="7614209" y="2736941"/>
                <a:ext cx="107413" cy="62694"/>
              </a:xfrm>
              <a:custGeom>
                <a:rect b="b" l="l" r="r" t="t"/>
                <a:pathLst>
                  <a:path extrusionOk="0" h="3432" w="5880">
                    <a:moveTo>
                      <a:pt x="1496" y="1"/>
                    </a:moveTo>
                    <a:cubicBezTo>
                      <a:pt x="1254" y="1"/>
                      <a:pt x="1008" y="59"/>
                      <a:pt x="777" y="174"/>
                    </a:cubicBezTo>
                    <a:cubicBezTo>
                      <a:pt x="629" y="211"/>
                      <a:pt x="1" y="544"/>
                      <a:pt x="38" y="618"/>
                    </a:cubicBezTo>
                    <a:cubicBezTo>
                      <a:pt x="518" y="1394"/>
                      <a:pt x="3254" y="3021"/>
                      <a:pt x="3254" y="3021"/>
                    </a:cubicBezTo>
                    <a:cubicBezTo>
                      <a:pt x="3654" y="3305"/>
                      <a:pt x="4095" y="3431"/>
                      <a:pt x="4499" y="3431"/>
                    </a:cubicBezTo>
                    <a:cubicBezTo>
                      <a:pt x="5253" y="3431"/>
                      <a:pt x="5879" y="2992"/>
                      <a:pt x="5879" y="2319"/>
                    </a:cubicBezTo>
                    <a:cubicBezTo>
                      <a:pt x="5879" y="1334"/>
                      <a:pt x="2429" y="63"/>
                      <a:pt x="1942" y="63"/>
                    </a:cubicBezTo>
                    <a:cubicBezTo>
                      <a:pt x="1935" y="63"/>
                      <a:pt x="1929" y="63"/>
                      <a:pt x="1923" y="63"/>
                    </a:cubicBezTo>
                    <a:cubicBezTo>
                      <a:pt x="1785" y="22"/>
                      <a:pt x="1641" y="1"/>
                      <a:pt x="1496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116"/>
              <p:cNvSpPr/>
              <p:nvPr/>
            </p:nvSpPr>
            <p:spPr>
              <a:xfrm>
                <a:off x="7591922" y="2772197"/>
                <a:ext cx="181013" cy="97603"/>
              </a:xfrm>
              <a:custGeom>
                <a:rect b="b" l="l" r="r" t="t"/>
                <a:pathLst>
                  <a:path extrusionOk="0" h="5343" w="9909">
                    <a:moveTo>
                      <a:pt x="812" y="1"/>
                    </a:moveTo>
                    <a:cubicBezTo>
                      <a:pt x="641" y="1"/>
                      <a:pt x="488" y="69"/>
                      <a:pt x="371" y="241"/>
                    </a:cubicBezTo>
                    <a:cubicBezTo>
                      <a:pt x="1" y="943"/>
                      <a:pt x="112" y="1793"/>
                      <a:pt x="666" y="2385"/>
                    </a:cubicBezTo>
                    <a:cubicBezTo>
                      <a:pt x="999" y="2718"/>
                      <a:pt x="1997" y="3013"/>
                      <a:pt x="2441" y="3272"/>
                    </a:cubicBezTo>
                    <a:cubicBezTo>
                      <a:pt x="3069" y="3605"/>
                      <a:pt x="3402" y="4307"/>
                      <a:pt x="4031" y="4714"/>
                    </a:cubicBezTo>
                    <a:cubicBezTo>
                      <a:pt x="4696" y="5121"/>
                      <a:pt x="5436" y="5306"/>
                      <a:pt x="6212" y="5343"/>
                    </a:cubicBezTo>
                    <a:cubicBezTo>
                      <a:pt x="7136" y="5343"/>
                      <a:pt x="9613" y="4751"/>
                      <a:pt x="9909" y="2755"/>
                    </a:cubicBezTo>
                    <a:lnTo>
                      <a:pt x="9909" y="2755"/>
                    </a:lnTo>
                    <a:cubicBezTo>
                      <a:pt x="9027" y="3931"/>
                      <a:pt x="8116" y="4327"/>
                      <a:pt x="7253" y="4327"/>
                    </a:cubicBezTo>
                    <a:cubicBezTo>
                      <a:pt x="7139" y="4327"/>
                      <a:pt x="7026" y="4320"/>
                      <a:pt x="6914" y="4307"/>
                    </a:cubicBezTo>
                    <a:cubicBezTo>
                      <a:pt x="4881" y="4123"/>
                      <a:pt x="3772" y="1978"/>
                      <a:pt x="2330" y="869"/>
                    </a:cubicBezTo>
                    <a:cubicBezTo>
                      <a:pt x="2023" y="646"/>
                      <a:pt x="1336" y="1"/>
                      <a:pt x="812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116"/>
              <p:cNvSpPr/>
              <p:nvPr/>
            </p:nvSpPr>
            <p:spPr>
              <a:xfrm>
                <a:off x="7635143" y="2741380"/>
                <a:ext cx="39878" cy="20624"/>
              </a:xfrm>
              <a:custGeom>
                <a:rect b="b" l="l" r="r" t="t"/>
                <a:pathLst>
                  <a:path extrusionOk="0" h="1129" w="2183">
                    <a:moveTo>
                      <a:pt x="453" y="0"/>
                    </a:moveTo>
                    <a:cubicBezTo>
                      <a:pt x="229" y="0"/>
                      <a:pt x="68" y="172"/>
                      <a:pt x="1" y="375"/>
                    </a:cubicBezTo>
                    <a:cubicBezTo>
                      <a:pt x="519" y="671"/>
                      <a:pt x="999" y="929"/>
                      <a:pt x="1554" y="1114"/>
                    </a:cubicBezTo>
                    <a:cubicBezTo>
                      <a:pt x="1652" y="1114"/>
                      <a:pt x="1729" y="1129"/>
                      <a:pt x="1797" y="1129"/>
                    </a:cubicBezTo>
                    <a:cubicBezTo>
                      <a:pt x="1881" y="1129"/>
                      <a:pt x="1952" y="1106"/>
                      <a:pt x="2034" y="1003"/>
                    </a:cubicBezTo>
                    <a:cubicBezTo>
                      <a:pt x="2182" y="856"/>
                      <a:pt x="2034" y="671"/>
                      <a:pt x="1739" y="449"/>
                    </a:cubicBezTo>
                    <a:cubicBezTo>
                      <a:pt x="1406" y="190"/>
                      <a:pt x="962" y="5"/>
                      <a:pt x="519" y="5"/>
                    </a:cubicBezTo>
                    <a:cubicBezTo>
                      <a:pt x="496" y="2"/>
                      <a:pt x="474" y="0"/>
                      <a:pt x="453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8" name="Google Shape;2148;p116"/>
              <p:cNvSpPr/>
              <p:nvPr/>
            </p:nvSpPr>
            <p:spPr>
              <a:xfrm>
                <a:off x="7385262" y="2794136"/>
                <a:ext cx="54729" cy="29739"/>
              </a:xfrm>
              <a:custGeom>
                <a:rect b="b" l="l" r="r" t="t"/>
                <a:pathLst>
                  <a:path extrusionOk="0" h="1628" w="2996">
                    <a:moveTo>
                      <a:pt x="1812" y="1"/>
                    </a:moveTo>
                    <a:lnTo>
                      <a:pt x="1" y="297"/>
                    </a:lnTo>
                    <a:lnTo>
                      <a:pt x="1221" y="1628"/>
                    </a:lnTo>
                    <a:lnTo>
                      <a:pt x="2995" y="1295"/>
                    </a:lnTo>
                    <a:lnTo>
                      <a:pt x="1812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9" name="Google Shape;2149;p116"/>
              <p:cNvSpPr/>
              <p:nvPr/>
            </p:nvSpPr>
            <p:spPr>
              <a:xfrm>
                <a:off x="7364328" y="2770498"/>
                <a:ext cx="48646" cy="22981"/>
              </a:xfrm>
              <a:custGeom>
                <a:rect b="b" l="l" r="r" t="t"/>
                <a:pathLst>
                  <a:path extrusionOk="0" h="1258" w="2663">
                    <a:moveTo>
                      <a:pt x="1812" y="1"/>
                    </a:moveTo>
                    <a:lnTo>
                      <a:pt x="1" y="297"/>
                    </a:lnTo>
                    <a:lnTo>
                      <a:pt x="851" y="1258"/>
                    </a:lnTo>
                    <a:lnTo>
                      <a:pt x="2663" y="962"/>
                    </a:lnTo>
                    <a:lnTo>
                      <a:pt x="1812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0" name="Google Shape;2150;p116"/>
              <p:cNvSpPr/>
              <p:nvPr/>
            </p:nvSpPr>
            <p:spPr>
              <a:xfrm>
                <a:off x="7118502" y="2811034"/>
                <a:ext cx="46619" cy="24332"/>
              </a:xfrm>
              <a:custGeom>
                <a:rect b="b" l="l" r="r" t="t"/>
                <a:pathLst>
                  <a:path extrusionOk="0" h="1332" w="2552">
                    <a:moveTo>
                      <a:pt x="1590" y="0"/>
                    </a:moveTo>
                    <a:lnTo>
                      <a:pt x="0" y="222"/>
                    </a:lnTo>
                    <a:lnTo>
                      <a:pt x="999" y="1331"/>
                    </a:lnTo>
                    <a:lnTo>
                      <a:pt x="2551" y="1072"/>
                    </a:lnTo>
                    <a:lnTo>
                      <a:pt x="1590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1" name="Google Shape;2151;p116"/>
              <p:cNvSpPr/>
              <p:nvPr/>
            </p:nvSpPr>
            <p:spPr>
              <a:xfrm>
                <a:off x="7425122" y="2787395"/>
                <a:ext cx="52683" cy="29045"/>
              </a:xfrm>
              <a:custGeom>
                <a:rect b="b" l="l" r="r" t="t"/>
                <a:pathLst>
                  <a:path extrusionOk="0" h="1590" w="2884">
                    <a:moveTo>
                      <a:pt x="1738" y="0"/>
                    </a:moveTo>
                    <a:lnTo>
                      <a:pt x="0" y="296"/>
                    </a:lnTo>
                    <a:lnTo>
                      <a:pt x="1183" y="1590"/>
                    </a:lnTo>
                    <a:lnTo>
                      <a:pt x="2884" y="1257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2" name="Google Shape;2152;p116"/>
              <p:cNvSpPr/>
              <p:nvPr/>
            </p:nvSpPr>
            <p:spPr>
              <a:xfrm>
                <a:off x="7404169" y="2764433"/>
                <a:ext cx="47295" cy="22305"/>
              </a:xfrm>
              <a:custGeom>
                <a:rect b="b" l="l" r="r" t="t"/>
                <a:pathLst>
                  <a:path extrusionOk="0" h="1221" w="2589">
                    <a:moveTo>
                      <a:pt x="1739" y="0"/>
                    </a:moveTo>
                    <a:lnTo>
                      <a:pt x="1" y="296"/>
                    </a:lnTo>
                    <a:lnTo>
                      <a:pt x="851" y="1220"/>
                    </a:lnTo>
                    <a:lnTo>
                      <a:pt x="2589" y="924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3" name="Google Shape;2153;p116"/>
              <p:cNvSpPr/>
              <p:nvPr/>
            </p:nvSpPr>
            <p:spPr>
              <a:xfrm>
                <a:off x="7290710" y="2783340"/>
                <a:ext cx="45267" cy="22981"/>
              </a:xfrm>
              <a:custGeom>
                <a:rect b="b" l="l" r="r" t="t"/>
                <a:pathLst>
                  <a:path extrusionOk="0" h="1258" w="2478">
                    <a:moveTo>
                      <a:pt x="1591" y="0"/>
                    </a:moveTo>
                    <a:lnTo>
                      <a:pt x="1" y="222"/>
                    </a:lnTo>
                    <a:lnTo>
                      <a:pt x="925" y="1257"/>
                    </a:lnTo>
                    <a:lnTo>
                      <a:pt x="2478" y="962"/>
                    </a:lnTo>
                    <a:lnTo>
                      <a:pt x="1591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4" name="Google Shape;2154;p116"/>
              <p:cNvSpPr/>
              <p:nvPr/>
            </p:nvSpPr>
            <p:spPr>
              <a:xfrm>
                <a:off x="7153612" y="2803599"/>
                <a:ext cx="54729" cy="25684"/>
              </a:xfrm>
              <a:custGeom>
                <a:rect b="b" l="l" r="r" t="t"/>
                <a:pathLst>
                  <a:path extrusionOk="0" h="1406" w="2996">
                    <a:moveTo>
                      <a:pt x="2034" y="0"/>
                    </a:moveTo>
                    <a:lnTo>
                      <a:pt x="1" y="333"/>
                    </a:lnTo>
                    <a:lnTo>
                      <a:pt x="999" y="1405"/>
                    </a:lnTo>
                    <a:lnTo>
                      <a:pt x="2996" y="1073"/>
                    </a:lnTo>
                    <a:lnTo>
                      <a:pt x="2034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5" name="Google Shape;2155;p116"/>
              <p:cNvSpPr/>
              <p:nvPr/>
            </p:nvSpPr>
            <p:spPr>
              <a:xfrm>
                <a:off x="7197509" y="2795488"/>
                <a:ext cx="62164" cy="26360"/>
              </a:xfrm>
              <a:custGeom>
                <a:rect b="b" l="l" r="r" t="t"/>
                <a:pathLst>
                  <a:path extrusionOk="0" h="1443" w="3403">
                    <a:moveTo>
                      <a:pt x="2478" y="1"/>
                    </a:moveTo>
                    <a:lnTo>
                      <a:pt x="1" y="408"/>
                    </a:lnTo>
                    <a:lnTo>
                      <a:pt x="962" y="1443"/>
                    </a:lnTo>
                    <a:lnTo>
                      <a:pt x="3402" y="1036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6" name="Google Shape;2156;p116"/>
              <p:cNvSpPr/>
              <p:nvPr/>
            </p:nvSpPr>
            <p:spPr>
              <a:xfrm>
                <a:off x="7249516" y="2788747"/>
                <a:ext cx="51350" cy="24332"/>
              </a:xfrm>
              <a:custGeom>
                <a:rect b="b" l="l" r="r" t="t"/>
                <a:pathLst>
                  <a:path extrusionOk="0" h="1332" w="2811">
                    <a:moveTo>
                      <a:pt x="1886" y="0"/>
                    </a:moveTo>
                    <a:lnTo>
                      <a:pt x="1" y="296"/>
                    </a:lnTo>
                    <a:lnTo>
                      <a:pt x="925" y="1331"/>
                    </a:lnTo>
                    <a:lnTo>
                      <a:pt x="2810" y="998"/>
                    </a:lnTo>
                    <a:lnTo>
                      <a:pt x="1886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116"/>
              <p:cNvSpPr/>
              <p:nvPr/>
            </p:nvSpPr>
            <p:spPr>
              <a:xfrm>
                <a:off x="7326514" y="2777257"/>
                <a:ext cx="46619" cy="22981"/>
              </a:xfrm>
              <a:custGeom>
                <a:rect b="b" l="l" r="r" t="t"/>
                <a:pathLst>
                  <a:path extrusionOk="0" h="1258" w="2552">
                    <a:moveTo>
                      <a:pt x="1701" y="1"/>
                    </a:moveTo>
                    <a:lnTo>
                      <a:pt x="0" y="259"/>
                    </a:lnTo>
                    <a:lnTo>
                      <a:pt x="888" y="1258"/>
                    </a:lnTo>
                    <a:lnTo>
                      <a:pt x="2551" y="962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116"/>
              <p:cNvSpPr/>
              <p:nvPr/>
            </p:nvSpPr>
            <p:spPr>
              <a:xfrm>
                <a:off x="7142816" y="2836699"/>
                <a:ext cx="53378" cy="33101"/>
              </a:xfrm>
              <a:custGeom>
                <a:rect b="b" l="l" r="r" t="t"/>
                <a:pathLst>
                  <a:path extrusionOk="0" h="1812" w="2922">
                    <a:moveTo>
                      <a:pt x="1553" y="0"/>
                    </a:moveTo>
                    <a:lnTo>
                      <a:pt x="0" y="296"/>
                    </a:lnTo>
                    <a:lnTo>
                      <a:pt x="1368" y="1812"/>
                    </a:lnTo>
                    <a:lnTo>
                      <a:pt x="2921" y="1516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9" name="Google Shape;2159;p116"/>
              <p:cNvSpPr/>
              <p:nvPr/>
            </p:nvSpPr>
            <p:spPr>
              <a:xfrm>
                <a:off x="7100271" y="2842764"/>
                <a:ext cx="61470" cy="34471"/>
              </a:xfrm>
              <a:custGeom>
                <a:rect b="b" l="l" r="r" t="t"/>
                <a:pathLst>
                  <a:path extrusionOk="0" h="1887" w="3365">
                    <a:moveTo>
                      <a:pt x="1997" y="1"/>
                    </a:moveTo>
                    <a:lnTo>
                      <a:pt x="0" y="371"/>
                    </a:lnTo>
                    <a:lnTo>
                      <a:pt x="1405" y="1886"/>
                    </a:lnTo>
                    <a:lnTo>
                      <a:pt x="3365" y="1517"/>
                    </a:lnTo>
                    <a:lnTo>
                      <a:pt x="1997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116"/>
              <p:cNvSpPr/>
              <p:nvPr/>
            </p:nvSpPr>
            <p:spPr>
              <a:xfrm>
                <a:off x="7015163" y="2856958"/>
                <a:ext cx="67553" cy="36480"/>
              </a:xfrm>
              <a:custGeom>
                <a:rect b="b" l="l" r="r" t="t"/>
                <a:pathLst>
                  <a:path extrusionOk="0" h="1997" w="3698">
                    <a:moveTo>
                      <a:pt x="2256" y="0"/>
                    </a:moveTo>
                    <a:lnTo>
                      <a:pt x="1" y="407"/>
                    </a:lnTo>
                    <a:lnTo>
                      <a:pt x="1480" y="1997"/>
                    </a:lnTo>
                    <a:lnTo>
                      <a:pt x="3698" y="1590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116"/>
              <p:cNvSpPr/>
              <p:nvPr/>
            </p:nvSpPr>
            <p:spPr>
              <a:xfrm>
                <a:off x="7348124" y="2800895"/>
                <a:ext cx="52702" cy="29739"/>
              </a:xfrm>
              <a:custGeom>
                <a:rect b="b" l="l" r="r" t="t"/>
                <a:pathLst>
                  <a:path extrusionOk="0" h="1628" w="2885">
                    <a:moveTo>
                      <a:pt x="1701" y="1"/>
                    </a:moveTo>
                    <a:lnTo>
                      <a:pt x="0" y="296"/>
                    </a:lnTo>
                    <a:lnTo>
                      <a:pt x="1220" y="1627"/>
                    </a:lnTo>
                    <a:lnTo>
                      <a:pt x="2884" y="1332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116"/>
              <p:cNvSpPr/>
              <p:nvPr/>
            </p:nvSpPr>
            <p:spPr>
              <a:xfrm>
                <a:off x="7063115" y="2850199"/>
                <a:ext cx="56757" cy="34453"/>
              </a:xfrm>
              <a:custGeom>
                <a:rect b="b" l="l" r="r" t="t"/>
                <a:pathLst>
                  <a:path extrusionOk="0" h="1886" w="3107">
                    <a:moveTo>
                      <a:pt x="1665" y="0"/>
                    </a:moveTo>
                    <a:lnTo>
                      <a:pt x="1" y="296"/>
                    </a:lnTo>
                    <a:lnTo>
                      <a:pt x="1406" y="1886"/>
                    </a:lnTo>
                    <a:lnTo>
                      <a:pt x="3106" y="1553"/>
                    </a:lnTo>
                    <a:lnTo>
                      <a:pt x="1665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116"/>
              <p:cNvSpPr/>
              <p:nvPr/>
            </p:nvSpPr>
            <p:spPr>
              <a:xfrm>
                <a:off x="7312996" y="2806978"/>
                <a:ext cx="51350" cy="30415"/>
              </a:xfrm>
              <a:custGeom>
                <a:rect b="b" l="l" r="r" t="t"/>
                <a:pathLst>
                  <a:path extrusionOk="0" h="1665" w="2811">
                    <a:moveTo>
                      <a:pt x="1554" y="0"/>
                    </a:moveTo>
                    <a:lnTo>
                      <a:pt x="1" y="296"/>
                    </a:lnTo>
                    <a:lnTo>
                      <a:pt x="1258" y="1664"/>
                    </a:lnTo>
                    <a:lnTo>
                      <a:pt x="2811" y="136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116"/>
              <p:cNvSpPr/>
              <p:nvPr/>
            </p:nvSpPr>
            <p:spPr>
              <a:xfrm>
                <a:off x="7271803" y="2813737"/>
                <a:ext cx="57433" cy="31073"/>
              </a:xfrm>
              <a:custGeom>
                <a:rect b="b" l="l" r="r" t="t"/>
                <a:pathLst>
                  <a:path extrusionOk="0" h="1701" w="3144">
                    <a:moveTo>
                      <a:pt x="1886" y="0"/>
                    </a:moveTo>
                    <a:lnTo>
                      <a:pt x="1" y="296"/>
                    </a:lnTo>
                    <a:lnTo>
                      <a:pt x="1295" y="1701"/>
                    </a:lnTo>
                    <a:lnTo>
                      <a:pt x="3143" y="1368"/>
                    </a:lnTo>
                    <a:lnTo>
                      <a:pt x="1886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116"/>
              <p:cNvSpPr/>
              <p:nvPr/>
            </p:nvSpPr>
            <p:spPr>
              <a:xfrm>
                <a:off x="7177250" y="2829265"/>
                <a:ext cx="61488" cy="33777"/>
              </a:xfrm>
              <a:custGeom>
                <a:rect b="b" l="l" r="r" t="t"/>
                <a:pathLst>
                  <a:path extrusionOk="0" h="1849" w="3366">
                    <a:moveTo>
                      <a:pt x="2034" y="0"/>
                    </a:moveTo>
                    <a:lnTo>
                      <a:pt x="1" y="370"/>
                    </a:lnTo>
                    <a:lnTo>
                      <a:pt x="1369" y="1849"/>
                    </a:lnTo>
                    <a:lnTo>
                      <a:pt x="3365" y="1479"/>
                    </a:lnTo>
                    <a:lnTo>
                      <a:pt x="2034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116"/>
              <p:cNvSpPr/>
              <p:nvPr/>
            </p:nvSpPr>
            <p:spPr>
              <a:xfrm>
                <a:off x="7220471" y="2820478"/>
                <a:ext cx="68905" cy="34471"/>
              </a:xfrm>
              <a:custGeom>
                <a:rect b="b" l="l" r="r" t="t"/>
                <a:pathLst>
                  <a:path extrusionOk="0" h="1887" w="3772">
                    <a:moveTo>
                      <a:pt x="2478" y="1"/>
                    </a:moveTo>
                    <a:lnTo>
                      <a:pt x="1" y="444"/>
                    </a:lnTo>
                    <a:lnTo>
                      <a:pt x="1332" y="1886"/>
                    </a:lnTo>
                    <a:lnTo>
                      <a:pt x="3772" y="1406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116"/>
              <p:cNvSpPr/>
              <p:nvPr/>
            </p:nvSpPr>
            <p:spPr>
              <a:xfrm>
                <a:off x="7415659" y="2826561"/>
                <a:ext cx="52702" cy="28388"/>
              </a:xfrm>
              <a:custGeom>
                <a:rect b="b" l="l" r="r" t="t"/>
                <a:pathLst>
                  <a:path extrusionOk="0" h="1554" w="2885">
                    <a:moveTo>
                      <a:pt x="1812" y="0"/>
                    </a:moveTo>
                    <a:lnTo>
                      <a:pt x="0" y="333"/>
                    </a:lnTo>
                    <a:lnTo>
                      <a:pt x="1073" y="1553"/>
                    </a:lnTo>
                    <a:lnTo>
                      <a:pt x="2884" y="1184"/>
                    </a:lnTo>
                    <a:lnTo>
                      <a:pt x="1812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116"/>
              <p:cNvSpPr/>
              <p:nvPr/>
            </p:nvSpPr>
            <p:spPr>
              <a:xfrm>
                <a:off x="7492657" y="2815071"/>
                <a:ext cx="40536" cy="24332"/>
              </a:xfrm>
              <a:custGeom>
                <a:rect b="b" l="l" r="r" t="t"/>
                <a:pathLst>
                  <a:path extrusionOk="0" h="1332" w="2219">
                    <a:moveTo>
                      <a:pt x="1109" y="1"/>
                    </a:moveTo>
                    <a:lnTo>
                      <a:pt x="0" y="186"/>
                    </a:lnTo>
                    <a:lnTo>
                      <a:pt x="1035" y="1332"/>
                    </a:lnTo>
                    <a:lnTo>
                      <a:pt x="2218" y="1073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116"/>
              <p:cNvSpPr/>
              <p:nvPr/>
            </p:nvSpPr>
            <p:spPr>
              <a:xfrm>
                <a:off x="7454825" y="2819802"/>
                <a:ext cx="50674" cy="27036"/>
              </a:xfrm>
              <a:custGeom>
                <a:rect b="b" l="l" r="r" t="t"/>
                <a:pathLst>
                  <a:path extrusionOk="0" h="1480" w="2774">
                    <a:moveTo>
                      <a:pt x="1738" y="1"/>
                    </a:moveTo>
                    <a:lnTo>
                      <a:pt x="1" y="334"/>
                    </a:lnTo>
                    <a:lnTo>
                      <a:pt x="1036" y="1480"/>
                    </a:lnTo>
                    <a:lnTo>
                      <a:pt x="2774" y="1110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116"/>
              <p:cNvSpPr/>
              <p:nvPr/>
            </p:nvSpPr>
            <p:spPr>
              <a:xfrm>
                <a:off x="7378521" y="2833996"/>
                <a:ext cx="51332" cy="28369"/>
              </a:xfrm>
              <a:custGeom>
                <a:rect b="b" l="l" r="r" t="t"/>
                <a:pathLst>
                  <a:path extrusionOk="0" h="1553" w="2810">
                    <a:moveTo>
                      <a:pt x="1701" y="0"/>
                    </a:moveTo>
                    <a:lnTo>
                      <a:pt x="0" y="333"/>
                    </a:lnTo>
                    <a:lnTo>
                      <a:pt x="1109" y="1553"/>
                    </a:lnTo>
                    <a:lnTo>
                      <a:pt x="2810" y="1220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1" name="Google Shape;2171;p116"/>
              <p:cNvSpPr/>
              <p:nvPr/>
            </p:nvSpPr>
            <p:spPr>
              <a:xfrm>
                <a:off x="7463611" y="2780636"/>
                <a:ext cx="54054" cy="28388"/>
              </a:xfrm>
              <a:custGeom>
                <a:rect b="b" l="l" r="r" t="t"/>
                <a:pathLst>
                  <a:path extrusionOk="0" h="1554" w="2959">
                    <a:moveTo>
                      <a:pt x="1701" y="0"/>
                    </a:moveTo>
                    <a:lnTo>
                      <a:pt x="0" y="296"/>
                    </a:lnTo>
                    <a:lnTo>
                      <a:pt x="1146" y="1553"/>
                    </a:lnTo>
                    <a:lnTo>
                      <a:pt x="2958" y="1221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2" name="Google Shape;2172;p116"/>
              <p:cNvSpPr/>
              <p:nvPr/>
            </p:nvSpPr>
            <p:spPr>
              <a:xfrm>
                <a:off x="6917925" y="2873837"/>
                <a:ext cx="68905" cy="37832"/>
              </a:xfrm>
              <a:custGeom>
                <a:rect b="b" l="l" r="r" t="t"/>
                <a:pathLst>
                  <a:path extrusionOk="0" h="2071" w="3772">
                    <a:moveTo>
                      <a:pt x="2292" y="0"/>
                    </a:moveTo>
                    <a:lnTo>
                      <a:pt x="0" y="407"/>
                    </a:lnTo>
                    <a:lnTo>
                      <a:pt x="1516" y="2071"/>
                    </a:lnTo>
                    <a:lnTo>
                      <a:pt x="3771" y="1664"/>
                    </a:lnTo>
                    <a:lnTo>
                      <a:pt x="2292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116"/>
              <p:cNvSpPr/>
              <p:nvPr/>
            </p:nvSpPr>
            <p:spPr>
              <a:xfrm>
                <a:off x="6953711" y="2910975"/>
                <a:ext cx="66877" cy="37850"/>
              </a:xfrm>
              <a:custGeom>
                <a:rect b="b" l="l" r="r" t="t"/>
                <a:pathLst>
                  <a:path extrusionOk="0" h="2072" w="3661">
                    <a:moveTo>
                      <a:pt x="2182" y="1"/>
                    </a:moveTo>
                    <a:lnTo>
                      <a:pt x="1" y="408"/>
                    </a:lnTo>
                    <a:lnTo>
                      <a:pt x="1627" y="2071"/>
                    </a:lnTo>
                    <a:lnTo>
                      <a:pt x="3661" y="1628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116"/>
              <p:cNvSpPr/>
              <p:nvPr/>
            </p:nvSpPr>
            <p:spPr>
              <a:xfrm>
                <a:off x="7344069" y="2840737"/>
                <a:ext cx="49322" cy="29064"/>
              </a:xfrm>
              <a:custGeom>
                <a:rect b="b" l="l" r="r" t="t"/>
                <a:pathLst>
                  <a:path extrusionOk="0" h="1591" w="2700">
                    <a:moveTo>
                      <a:pt x="1553" y="1"/>
                    </a:moveTo>
                    <a:lnTo>
                      <a:pt x="1" y="297"/>
                    </a:lnTo>
                    <a:lnTo>
                      <a:pt x="1147" y="1591"/>
                    </a:lnTo>
                    <a:lnTo>
                      <a:pt x="2699" y="1258"/>
                    </a:lnTo>
                    <a:lnTo>
                      <a:pt x="1553" y="1"/>
                    </a:ln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5" name="Google Shape;2175;p116"/>
              <p:cNvSpPr/>
              <p:nvPr/>
            </p:nvSpPr>
            <p:spPr>
              <a:xfrm>
                <a:off x="6892259" y="2844792"/>
                <a:ext cx="60794" cy="28388"/>
              </a:xfrm>
              <a:custGeom>
                <a:rect b="b" l="l" r="r" t="t"/>
                <a:pathLst>
                  <a:path extrusionOk="0" h="1554" w="3328">
                    <a:moveTo>
                      <a:pt x="2255" y="1"/>
                    </a:moveTo>
                    <a:lnTo>
                      <a:pt x="0" y="370"/>
                    </a:lnTo>
                    <a:lnTo>
                      <a:pt x="1220" y="1553"/>
                    </a:lnTo>
                    <a:lnTo>
                      <a:pt x="3328" y="1221"/>
                    </a:lnTo>
                    <a:lnTo>
                      <a:pt x="2255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6" name="Google Shape;2176;p116"/>
              <p:cNvSpPr/>
              <p:nvPr/>
            </p:nvSpPr>
            <p:spPr>
              <a:xfrm>
                <a:off x="7442677" y="2759026"/>
                <a:ext cx="46619" cy="20953"/>
              </a:xfrm>
              <a:custGeom>
                <a:rect b="b" l="l" r="r" t="t"/>
                <a:pathLst>
                  <a:path extrusionOk="0" h="1147" w="2552">
                    <a:moveTo>
                      <a:pt x="1516" y="0"/>
                    </a:moveTo>
                    <a:lnTo>
                      <a:pt x="0" y="222"/>
                    </a:lnTo>
                    <a:lnTo>
                      <a:pt x="851" y="1147"/>
                    </a:lnTo>
                    <a:lnTo>
                      <a:pt x="2551" y="851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116"/>
              <p:cNvSpPr/>
              <p:nvPr/>
            </p:nvSpPr>
            <p:spPr>
              <a:xfrm>
                <a:off x="6940211" y="2837375"/>
                <a:ext cx="62146" cy="28369"/>
              </a:xfrm>
              <a:custGeom>
                <a:rect b="b" l="l" r="r" t="t"/>
                <a:pathLst>
                  <a:path extrusionOk="0" h="1553" w="3402">
                    <a:moveTo>
                      <a:pt x="2329" y="0"/>
                    </a:moveTo>
                    <a:lnTo>
                      <a:pt x="0" y="370"/>
                    </a:lnTo>
                    <a:lnTo>
                      <a:pt x="1072" y="1553"/>
                    </a:lnTo>
                    <a:lnTo>
                      <a:pt x="3401" y="1146"/>
                    </a:lnTo>
                    <a:lnTo>
                      <a:pt x="2329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116"/>
              <p:cNvSpPr/>
              <p:nvPr/>
            </p:nvSpPr>
            <p:spPr>
              <a:xfrm>
                <a:off x="6990173" y="2829265"/>
                <a:ext cx="60137" cy="27712"/>
              </a:xfrm>
              <a:custGeom>
                <a:rect b="b" l="l" r="r" t="t"/>
                <a:pathLst>
                  <a:path extrusionOk="0" h="1517" w="3292">
                    <a:moveTo>
                      <a:pt x="2256" y="0"/>
                    </a:moveTo>
                    <a:lnTo>
                      <a:pt x="1" y="370"/>
                    </a:lnTo>
                    <a:lnTo>
                      <a:pt x="1036" y="1516"/>
                    </a:lnTo>
                    <a:lnTo>
                      <a:pt x="3291" y="1146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116"/>
              <p:cNvSpPr/>
              <p:nvPr/>
            </p:nvSpPr>
            <p:spPr>
              <a:xfrm>
                <a:off x="6965877" y="2865051"/>
                <a:ext cx="69581" cy="37850"/>
              </a:xfrm>
              <a:custGeom>
                <a:rect b="b" l="l" r="r" t="t"/>
                <a:pathLst>
                  <a:path extrusionOk="0" h="2072" w="3809">
                    <a:moveTo>
                      <a:pt x="2329" y="1"/>
                    </a:moveTo>
                    <a:lnTo>
                      <a:pt x="0" y="408"/>
                    </a:lnTo>
                    <a:lnTo>
                      <a:pt x="1516" y="2071"/>
                    </a:lnTo>
                    <a:lnTo>
                      <a:pt x="3808" y="1628"/>
                    </a:lnTo>
                    <a:lnTo>
                      <a:pt x="2329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116"/>
              <p:cNvSpPr/>
              <p:nvPr/>
            </p:nvSpPr>
            <p:spPr>
              <a:xfrm>
                <a:off x="7075281" y="2816423"/>
                <a:ext cx="55387" cy="26360"/>
              </a:xfrm>
              <a:custGeom>
                <a:rect b="b" l="l" r="r" t="t"/>
                <a:pathLst>
                  <a:path extrusionOk="0" h="1443" w="3032">
                    <a:moveTo>
                      <a:pt x="2034" y="1"/>
                    </a:moveTo>
                    <a:lnTo>
                      <a:pt x="0" y="334"/>
                    </a:lnTo>
                    <a:lnTo>
                      <a:pt x="1035" y="1443"/>
                    </a:lnTo>
                    <a:lnTo>
                      <a:pt x="3032" y="1110"/>
                    </a:lnTo>
                    <a:lnTo>
                      <a:pt x="2034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116"/>
              <p:cNvSpPr/>
              <p:nvPr/>
            </p:nvSpPr>
            <p:spPr>
              <a:xfrm>
                <a:off x="7038125" y="2823182"/>
                <a:ext cx="49322" cy="25684"/>
              </a:xfrm>
              <a:custGeom>
                <a:rect b="b" l="l" r="r" t="t"/>
                <a:pathLst>
                  <a:path extrusionOk="0" h="1406" w="2700">
                    <a:moveTo>
                      <a:pt x="1702" y="1"/>
                    </a:moveTo>
                    <a:lnTo>
                      <a:pt x="1" y="296"/>
                    </a:lnTo>
                    <a:lnTo>
                      <a:pt x="1036" y="1406"/>
                    </a:lnTo>
                    <a:lnTo>
                      <a:pt x="2700" y="1110"/>
                    </a:lnTo>
                    <a:lnTo>
                      <a:pt x="1702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116"/>
              <p:cNvSpPr/>
              <p:nvPr/>
            </p:nvSpPr>
            <p:spPr>
              <a:xfrm>
                <a:off x="6999635" y="2901531"/>
                <a:ext cx="68905" cy="37832"/>
              </a:xfrm>
              <a:custGeom>
                <a:rect b="b" l="l" r="r" t="t"/>
                <a:pathLst>
                  <a:path extrusionOk="0" h="2071" w="3772">
                    <a:moveTo>
                      <a:pt x="2330" y="0"/>
                    </a:moveTo>
                    <a:lnTo>
                      <a:pt x="1" y="444"/>
                    </a:lnTo>
                    <a:lnTo>
                      <a:pt x="1479" y="2071"/>
                    </a:lnTo>
                    <a:lnTo>
                      <a:pt x="3772" y="1590"/>
                    </a:lnTo>
                    <a:lnTo>
                      <a:pt x="2330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116"/>
              <p:cNvSpPr/>
              <p:nvPr/>
            </p:nvSpPr>
            <p:spPr>
              <a:xfrm>
                <a:off x="7302876" y="2847496"/>
                <a:ext cx="56063" cy="30415"/>
              </a:xfrm>
              <a:custGeom>
                <a:rect b="b" l="l" r="r" t="t"/>
                <a:pathLst>
                  <a:path extrusionOk="0" h="1665" w="3069">
                    <a:moveTo>
                      <a:pt x="1886" y="1"/>
                    </a:moveTo>
                    <a:lnTo>
                      <a:pt x="0" y="333"/>
                    </a:lnTo>
                    <a:lnTo>
                      <a:pt x="1220" y="1664"/>
                    </a:lnTo>
                    <a:lnTo>
                      <a:pt x="3069" y="1258"/>
                    </a:lnTo>
                    <a:lnTo>
                      <a:pt x="1886" y="1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116"/>
              <p:cNvSpPr/>
              <p:nvPr/>
            </p:nvSpPr>
            <p:spPr>
              <a:xfrm>
                <a:off x="7095540" y="2854930"/>
                <a:ext cx="223558" cy="64850"/>
              </a:xfrm>
              <a:custGeom>
                <a:rect b="b" l="l" r="r" t="t"/>
                <a:pathLst>
                  <a:path extrusionOk="0" h="3550" w="12238">
                    <a:moveTo>
                      <a:pt x="11018" y="0"/>
                    </a:moveTo>
                    <a:lnTo>
                      <a:pt x="0" y="2034"/>
                    </a:lnTo>
                    <a:lnTo>
                      <a:pt x="1405" y="3549"/>
                    </a:lnTo>
                    <a:lnTo>
                      <a:pt x="12238" y="1331"/>
                    </a:lnTo>
                    <a:lnTo>
                      <a:pt x="11018" y="0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116"/>
              <p:cNvSpPr/>
              <p:nvPr/>
            </p:nvSpPr>
            <p:spPr>
              <a:xfrm>
                <a:off x="7048263" y="2893420"/>
                <a:ext cx="66877" cy="36498"/>
              </a:xfrm>
              <a:custGeom>
                <a:rect b="b" l="l" r="r" t="t"/>
                <a:pathLst>
                  <a:path extrusionOk="0" h="1998" w="3661">
                    <a:moveTo>
                      <a:pt x="2256" y="1"/>
                    </a:moveTo>
                    <a:lnTo>
                      <a:pt x="0" y="407"/>
                    </a:lnTo>
                    <a:lnTo>
                      <a:pt x="1442" y="1997"/>
                    </a:lnTo>
                    <a:lnTo>
                      <a:pt x="3661" y="1516"/>
                    </a:lnTo>
                    <a:lnTo>
                      <a:pt x="2256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116"/>
              <p:cNvSpPr/>
              <p:nvPr/>
            </p:nvSpPr>
            <p:spPr>
              <a:xfrm>
                <a:off x="7344069" y="2840737"/>
                <a:ext cx="49322" cy="29064"/>
              </a:xfrm>
              <a:custGeom>
                <a:rect b="b" l="l" r="r" t="t"/>
                <a:pathLst>
                  <a:path extrusionOk="0" h="1591" w="2700">
                    <a:moveTo>
                      <a:pt x="1553" y="1"/>
                    </a:moveTo>
                    <a:lnTo>
                      <a:pt x="1" y="297"/>
                    </a:lnTo>
                    <a:lnTo>
                      <a:pt x="1147" y="1591"/>
                    </a:lnTo>
                    <a:lnTo>
                      <a:pt x="2699" y="1258"/>
                    </a:lnTo>
                    <a:lnTo>
                      <a:pt x="1553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7" name="Google Shape;2187;p116"/>
              <p:cNvSpPr/>
              <p:nvPr/>
            </p:nvSpPr>
            <p:spPr>
              <a:xfrm>
                <a:off x="7912042" y="1891082"/>
                <a:ext cx="224252" cy="381024"/>
              </a:xfrm>
              <a:custGeom>
                <a:rect b="b" l="l" r="r" t="t"/>
                <a:pathLst>
                  <a:path extrusionOk="0" h="20858" w="12276">
                    <a:moveTo>
                      <a:pt x="5806" y="1829"/>
                    </a:moveTo>
                    <a:cubicBezTo>
                      <a:pt x="6297" y="1829"/>
                      <a:pt x="6877" y="1932"/>
                      <a:pt x="7580" y="2113"/>
                    </a:cubicBezTo>
                    <a:lnTo>
                      <a:pt x="7321" y="3075"/>
                    </a:lnTo>
                    <a:lnTo>
                      <a:pt x="6508" y="2853"/>
                    </a:lnTo>
                    <a:cubicBezTo>
                      <a:pt x="6338" y="2794"/>
                      <a:pt x="6163" y="2766"/>
                      <a:pt x="5991" y="2766"/>
                    </a:cubicBezTo>
                    <a:cubicBezTo>
                      <a:pt x="5301" y="2766"/>
                      <a:pt x="4644" y="3215"/>
                      <a:pt x="4437" y="3925"/>
                    </a:cubicBezTo>
                    <a:lnTo>
                      <a:pt x="3291" y="7696"/>
                    </a:lnTo>
                    <a:cubicBezTo>
                      <a:pt x="2996" y="7696"/>
                      <a:pt x="2700" y="7844"/>
                      <a:pt x="2515" y="8029"/>
                    </a:cubicBezTo>
                    <a:lnTo>
                      <a:pt x="1960" y="7881"/>
                    </a:lnTo>
                    <a:cubicBezTo>
                      <a:pt x="3313" y="3381"/>
                      <a:pt x="3894" y="1829"/>
                      <a:pt x="5806" y="1829"/>
                    </a:cubicBezTo>
                    <a:close/>
                    <a:moveTo>
                      <a:pt x="9022" y="2557"/>
                    </a:moveTo>
                    <a:cubicBezTo>
                      <a:pt x="12201" y="3666"/>
                      <a:pt x="12164" y="4775"/>
                      <a:pt x="10464" y="10395"/>
                    </a:cubicBezTo>
                    <a:lnTo>
                      <a:pt x="9946" y="10247"/>
                    </a:lnTo>
                    <a:cubicBezTo>
                      <a:pt x="9872" y="9914"/>
                      <a:pt x="9650" y="9618"/>
                      <a:pt x="9318" y="9471"/>
                    </a:cubicBezTo>
                    <a:lnTo>
                      <a:pt x="9391" y="9360"/>
                    </a:lnTo>
                    <a:lnTo>
                      <a:pt x="10464" y="5737"/>
                    </a:lnTo>
                    <a:cubicBezTo>
                      <a:pt x="10759" y="4886"/>
                      <a:pt x="10279" y="3962"/>
                      <a:pt x="9428" y="3740"/>
                    </a:cubicBezTo>
                    <a:lnTo>
                      <a:pt x="8726" y="3518"/>
                    </a:lnTo>
                    <a:lnTo>
                      <a:pt x="9022" y="2557"/>
                    </a:lnTo>
                    <a:close/>
                    <a:moveTo>
                      <a:pt x="7915" y="0"/>
                    </a:moveTo>
                    <a:cubicBezTo>
                      <a:pt x="7823" y="0"/>
                      <a:pt x="7761" y="129"/>
                      <a:pt x="7728" y="228"/>
                    </a:cubicBezTo>
                    <a:lnTo>
                      <a:pt x="7654" y="413"/>
                    </a:lnTo>
                    <a:cubicBezTo>
                      <a:pt x="7617" y="524"/>
                      <a:pt x="7654" y="561"/>
                      <a:pt x="7765" y="598"/>
                    </a:cubicBezTo>
                    <a:lnTo>
                      <a:pt x="8024" y="672"/>
                    </a:lnTo>
                    <a:lnTo>
                      <a:pt x="7728" y="1670"/>
                    </a:lnTo>
                    <a:cubicBezTo>
                      <a:pt x="7038" y="1497"/>
                      <a:pt x="6421" y="1391"/>
                      <a:pt x="5869" y="1391"/>
                    </a:cubicBezTo>
                    <a:cubicBezTo>
                      <a:pt x="5119" y="1391"/>
                      <a:pt x="4489" y="1587"/>
                      <a:pt x="3957" y="2076"/>
                    </a:cubicBezTo>
                    <a:cubicBezTo>
                      <a:pt x="3069" y="2964"/>
                      <a:pt x="2404" y="4738"/>
                      <a:pt x="1554" y="7548"/>
                    </a:cubicBezTo>
                    <a:cubicBezTo>
                      <a:pt x="1517" y="7548"/>
                      <a:pt x="1480" y="7511"/>
                      <a:pt x="1443" y="7511"/>
                    </a:cubicBezTo>
                    <a:lnTo>
                      <a:pt x="1184" y="7437"/>
                    </a:lnTo>
                    <a:cubicBezTo>
                      <a:pt x="1136" y="7418"/>
                      <a:pt x="1084" y="7409"/>
                      <a:pt x="1030" y="7409"/>
                    </a:cubicBezTo>
                    <a:cubicBezTo>
                      <a:pt x="878" y="7409"/>
                      <a:pt x="721" y="7485"/>
                      <a:pt x="666" y="7622"/>
                    </a:cubicBezTo>
                    <a:lnTo>
                      <a:pt x="371" y="8583"/>
                    </a:lnTo>
                    <a:cubicBezTo>
                      <a:pt x="334" y="8731"/>
                      <a:pt x="518" y="8990"/>
                      <a:pt x="703" y="9027"/>
                    </a:cubicBezTo>
                    <a:lnTo>
                      <a:pt x="962" y="9101"/>
                    </a:lnTo>
                    <a:cubicBezTo>
                      <a:pt x="995" y="9114"/>
                      <a:pt x="1028" y="9120"/>
                      <a:pt x="1060" y="9120"/>
                    </a:cubicBezTo>
                    <a:cubicBezTo>
                      <a:pt x="1210" y="9120"/>
                      <a:pt x="1351" y="8988"/>
                      <a:pt x="1443" y="8805"/>
                    </a:cubicBezTo>
                    <a:lnTo>
                      <a:pt x="2219" y="9027"/>
                    </a:lnTo>
                    <a:cubicBezTo>
                      <a:pt x="2108" y="9323"/>
                      <a:pt x="2219" y="9618"/>
                      <a:pt x="2441" y="9803"/>
                    </a:cubicBezTo>
                    <a:lnTo>
                      <a:pt x="2182" y="10691"/>
                    </a:lnTo>
                    <a:lnTo>
                      <a:pt x="1923" y="11578"/>
                    </a:lnTo>
                    <a:lnTo>
                      <a:pt x="1702" y="12280"/>
                    </a:lnTo>
                    <a:lnTo>
                      <a:pt x="1443" y="13168"/>
                    </a:lnTo>
                    <a:lnTo>
                      <a:pt x="1258" y="13870"/>
                    </a:lnTo>
                    <a:lnTo>
                      <a:pt x="962" y="14757"/>
                    </a:lnTo>
                    <a:lnTo>
                      <a:pt x="777" y="15423"/>
                    </a:lnTo>
                    <a:lnTo>
                      <a:pt x="518" y="16347"/>
                    </a:lnTo>
                    <a:lnTo>
                      <a:pt x="260" y="17160"/>
                    </a:lnTo>
                    <a:cubicBezTo>
                      <a:pt x="1" y="18122"/>
                      <a:pt x="334" y="19157"/>
                      <a:pt x="1110" y="19785"/>
                    </a:cubicBezTo>
                    <a:lnTo>
                      <a:pt x="1849" y="20155"/>
                    </a:lnTo>
                    <a:cubicBezTo>
                      <a:pt x="1886" y="20155"/>
                      <a:pt x="1960" y="20155"/>
                      <a:pt x="1997" y="20192"/>
                    </a:cubicBezTo>
                    <a:lnTo>
                      <a:pt x="2552" y="20340"/>
                    </a:lnTo>
                    <a:lnTo>
                      <a:pt x="3291" y="20599"/>
                    </a:lnTo>
                    <a:lnTo>
                      <a:pt x="3809" y="20747"/>
                    </a:lnTo>
                    <a:cubicBezTo>
                      <a:pt x="3846" y="20747"/>
                      <a:pt x="3883" y="20784"/>
                      <a:pt x="3957" y="20784"/>
                    </a:cubicBezTo>
                    <a:lnTo>
                      <a:pt x="4770" y="20858"/>
                    </a:lnTo>
                    <a:cubicBezTo>
                      <a:pt x="5768" y="20784"/>
                      <a:pt x="6619" y="20081"/>
                      <a:pt x="6914" y="19120"/>
                    </a:cubicBezTo>
                    <a:lnTo>
                      <a:pt x="7173" y="18307"/>
                    </a:lnTo>
                    <a:lnTo>
                      <a:pt x="7432" y="17419"/>
                    </a:lnTo>
                    <a:lnTo>
                      <a:pt x="7654" y="16754"/>
                    </a:lnTo>
                    <a:lnTo>
                      <a:pt x="7876" y="15830"/>
                    </a:lnTo>
                    <a:lnTo>
                      <a:pt x="8097" y="15164"/>
                    </a:lnTo>
                    <a:lnTo>
                      <a:pt x="8356" y="14277"/>
                    </a:lnTo>
                    <a:lnTo>
                      <a:pt x="8578" y="13574"/>
                    </a:lnTo>
                    <a:lnTo>
                      <a:pt x="8837" y="12687"/>
                    </a:lnTo>
                    <a:lnTo>
                      <a:pt x="9096" y="11763"/>
                    </a:lnTo>
                    <a:cubicBezTo>
                      <a:pt x="9354" y="11726"/>
                      <a:pt x="9465" y="11652"/>
                      <a:pt x="9613" y="11245"/>
                    </a:cubicBezTo>
                    <a:lnTo>
                      <a:pt x="10390" y="11504"/>
                    </a:lnTo>
                    <a:cubicBezTo>
                      <a:pt x="10353" y="11689"/>
                      <a:pt x="10427" y="11948"/>
                      <a:pt x="10611" y="11985"/>
                    </a:cubicBezTo>
                    <a:lnTo>
                      <a:pt x="10870" y="12059"/>
                    </a:lnTo>
                    <a:cubicBezTo>
                      <a:pt x="10904" y="12072"/>
                      <a:pt x="10937" y="12078"/>
                      <a:pt x="10969" y="12078"/>
                    </a:cubicBezTo>
                    <a:cubicBezTo>
                      <a:pt x="11117" y="12078"/>
                      <a:pt x="11247" y="11951"/>
                      <a:pt x="11277" y="11800"/>
                    </a:cubicBezTo>
                    <a:lnTo>
                      <a:pt x="11573" y="10838"/>
                    </a:lnTo>
                    <a:cubicBezTo>
                      <a:pt x="11647" y="10691"/>
                      <a:pt x="11536" y="10506"/>
                      <a:pt x="11351" y="10469"/>
                    </a:cubicBezTo>
                    <a:lnTo>
                      <a:pt x="11092" y="10358"/>
                    </a:lnTo>
                    <a:lnTo>
                      <a:pt x="10981" y="10358"/>
                    </a:lnTo>
                    <a:cubicBezTo>
                      <a:pt x="11832" y="7585"/>
                      <a:pt x="12275" y="5737"/>
                      <a:pt x="11979" y="4480"/>
                    </a:cubicBezTo>
                    <a:cubicBezTo>
                      <a:pt x="11684" y="3223"/>
                      <a:pt x="10722" y="2631"/>
                      <a:pt x="9133" y="2113"/>
                    </a:cubicBezTo>
                    <a:lnTo>
                      <a:pt x="9428" y="1115"/>
                    </a:lnTo>
                    <a:lnTo>
                      <a:pt x="9650" y="1189"/>
                    </a:lnTo>
                    <a:cubicBezTo>
                      <a:pt x="9761" y="1189"/>
                      <a:pt x="9872" y="1189"/>
                      <a:pt x="9872" y="1078"/>
                    </a:cubicBezTo>
                    <a:lnTo>
                      <a:pt x="9946" y="893"/>
                    </a:lnTo>
                    <a:cubicBezTo>
                      <a:pt x="9983" y="782"/>
                      <a:pt x="9946" y="598"/>
                      <a:pt x="9835" y="561"/>
                    </a:cubicBezTo>
                    <a:lnTo>
                      <a:pt x="7950" y="6"/>
                    </a:lnTo>
                    <a:cubicBezTo>
                      <a:pt x="7938" y="2"/>
                      <a:pt x="7926" y="0"/>
                      <a:pt x="7915" y="0"/>
                    </a:cubicBez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8" name="Google Shape;2188;p116"/>
              <p:cNvSpPr/>
              <p:nvPr/>
            </p:nvSpPr>
            <p:spPr>
              <a:xfrm>
                <a:off x="7951226" y="2030883"/>
                <a:ext cx="145208" cy="74257"/>
              </a:xfrm>
              <a:custGeom>
                <a:rect b="b" l="l" r="r" t="t"/>
                <a:pathLst>
                  <a:path extrusionOk="0" h="4065" w="7949">
                    <a:moveTo>
                      <a:pt x="887" y="1411"/>
                    </a:moveTo>
                    <a:lnTo>
                      <a:pt x="6803" y="3185"/>
                    </a:lnTo>
                    <a:cubicBezTo>
                      <a:pt x="6978" y="3291"/>
                      <a:pt x="6921" y="3595"/>
                      <a:pt x="6694" y="3595"/>
                    </a:cubicBezTo>
                    <a:cubicBezTo>
                      <a:pt x="6681" y="3595"/>
                      <a:pt x="6668" y="3594"/>
                      <a:pt x="6655" y="3592"/>
                    </a:cubicBezTo>
                    <a:lnTo>
                      <a:pt x="740" y="1818"/>
                    </a:lnTo>
                    <a:cubicBezTo>
                      <a:pt x="666" y="1781"/>
                      <a:pt x="592" y="1670"/>
                      <a:pt x="629" y="1559"/>
                    </a:cubicBezTo>
                    <a:cubicBezTo>
                      <a:pt x="666" y="1485"/>
                      <a:pt x="777" y="1411"/>
                      <a:pt x="887" y="1411"/>
                    </a:cubicBezTo>
                    <a:close/>
                    <a:moveTo>
                      <a:pt x="1076" y="1"/>
                    </a:moveTo>
                    <a:cubicBezTo>
                      <a:pt x="728" y="1"/>
                      <a:pt x="422" y="233"/>
                      <a:pt x="333" y="561"/>
                    </a:cubicBezTo>
                    <a:lnTo>
                      <a:pt x="111" y="1263"/>
                    </a:lnTo>
                    <a:cubicBezTo>
                      <a:pt x="0" y="1670"/>
                      <a:pt x="222" y="2113"/>
                      <a:pt x="666" y="2224"/>
                    </a:cubicBezTo>
                    <a:lnTo>
                      <a:pt x="6618" y="4036"/>
                    </a:lnTo>
                    <a:cubicBezTo>
                      <a:pt x="6688" y="4055"/>
                      <a:pt x="6760" y="4064"/>
                      <a:pt x="6831" y="4064"/>
                    </a:cubicBezTo>
                    <a:cubicBezTo>
                      <a:pt x="7168" y="4064"/>
                      <a:pt x="7487" y="3854"/>
                      <a:pt x="7579" y="3518"/>
                    </a:cubicBezTo>
                    <a:lnTo>
                      <a:pt x="7801" y="2779"/>
                    </a:lnTo>
                    <a:cubicBezTo>
                      <a:pt x="7949" y="2372"/>
                      <a:pt x="7690" y="1928"/>
                      <a:pt x="7283" y="1818"/>
                    </a:cubicBezTo>
                    <a:lnTo>
                      <a:pt x="1331" y="43"/>
                    </a:lnTo>
                    <a:cubicBezTo>
                      <a:pt x="1245" y="14"/>
                      <a:pt x="1159" y="1"/>
                      <a:pt x="1076" y="1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9" name="Google Shape;2189;p116"/>
              <p:cNvSpPr/>
              <p:nvPr/>
            </p:nvSpPr>
            <p:spPr>
              <a:xfrm>
                <a:off x="7971484" y="1942268"/>
                <a:ext cx="137116" cy="119798"/>
              </a:xfrm>
              <a:custGeom>
                <a:rect b="b" l="l" r="r" t="t"/>
                <a:pathLst>
                  <a:path extrusionOk="0" h="6558" w="7506">
                    <a:moveTo>
                      <a:pt x="4622" y="1123"/>
                    </a:moveTo>
                    <a:lnTo>
                      <a:pt x="4843" y="1197"/>
                    </a:lnTo>
                    <a:cubicBezTo>
                      <a:pt x="5620" y="1382"/>
                      <a:pt x="6100" y="2121"/>
                      <a:pt x="5916" y="2898"/>
                    </a:cubicBezTo>
                    <a:lnTo>
                      <a:pt x="4991" y="5929"/>
                    </a:lnTo>
                    <a:lnTo>
                      <a:pt x="3956" y="5670"/>
                    </a:lnTo>
                    <a:lnTo>
                      <a:pt x="4880" y="2528"/>
                    </a:lnTo>
                    <a:cubicBezTo>
                      <a:pt x="5065" y="2047"/>
                      <a:pt x="4954" y="1493"/>
                      <a:pt x="4622" y="1123"/>
                    </a:cubicBezTo>
                    <a:close/>
                    <a:moveTo>
                      <a:pt x="2737" y="1"/>
                    </a:moveTo>
                    <a:cubicBezTo>
                      <a:pt x="2047" y="1"/>
                      <a:pt x="1390" y="450"/>
                      <a:pt x="1183" y="1160"/>
                    </a:cubicBezTo>
                    <a:lnTo>
                      <a:pt x="0" y="5079"/>
                    </a:lnTo>
                    <a:lnTo>
                      <a:pt x="6137" y="6558"/>
                    </a:lnTo>
                    <a:lnTo>
                      <a:pt x="7210" y="2971"/>
                    </a:lnTo>
                    <a:cubicBezTo>
                      <a:pt x="7505" y="2121"/>
                      <a:pt x="7025" y="1197"/>
                      <a:pt x="6174" y="938"/>
                    </a:cubicBezTo>
                    <a:lnTo>
                      <a:pt x="3254" y="88"/>
                    </a:lnTo>
                    <a:cubicBezTo>
                      <a:pt x="3084" y="29"/>
                      <a:pt x="2909" y="1"/>
                      <a:pt x="2737" y="1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0" name="Google Shape;2190;p116"/>
              <p:cNvSpPr/>
              <p:nvPr/>
            </p:nvSpPr>
            <p:spPr>
              <a:xfrm>
                <a:off x="8045103" y="1899960"/>
                <a:ext cx="40536" cy="55405"/>
              </a:xfrm>
              <a:custGeom>
                <a:rect b="b" l="l" r="r" t="t"/>
                <a:pathLst>
                  <a:path extrusionOk="0" h="3033" w="2219">
                    <a:moveTo>
                      <a:pt x="813" y="1"/>
                    </a:moveTo>
                    <a:lnTo>
                      <a:pt x="0" y="2626"/>
                    </a:lnTo>
                    <a:lnTo>
                      <a:pt x="1442" y="3032"/>
                    </a:lnTo>
                    <a:lnTo>
                      <a:pt x="2218" y="407"/>
                    </a:lnTo>
                    <a:lnTo>
                      <a:pt x="813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1" name="Google Shape;2191;p116"/>
              <p:cNvSpPr/>
              <p:nvPr/>
            </p:nvSpPr>
            <p:spPr>
              <a:xfrm>
                <a:off x="8085620" y="2077575"/>
                <a:ext cx="27712" cy="25008"/>
              </a:xfrm>
              <a:custGeom>
                <a:rect b="b" l="l" r="r" t="t"/>
                <a:pathLst>
                  <a:path extrusionOk="0" h="1369" w="1517">
                    <a:moveTo>
                      <a:pt x="296" y="1"/>
                    </a:moveTo>
                    <a:lnTo>
                      <a:pt x="0" y="999"/>
                    </a:lnTo>
                    <a:lnTo>
                      <a:pt x="1220" y="1369"/>
                    </a:lnTo>
                    <a:lnTo>
                      <a:pt x="1516" y="371"/>
                    </a:ln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2" name="Google Shape;2192;p116"/>
              <p:cNvSpPr/>
              <p:nvPr/>
            </p:nvSpPr>
            <p:spPr>
              <a:xfrm>
                <a:off x="8102499" y="2080863"/>
                <a:ext cx="22305" cy="30178"/>
              </a:xfrm>
              <a:custGeom>
                <a:rect b="b" l="l" r="r" t="t"/>
                <a:pathLst>
                  <a:path extrusionOk="0" h="1652" w="1221">
                    <a:moveTo>
                      <a:pt x="772" y="0"/>
                    </a:moveTo>
                    <a:cubicBezTo>
                      <a:pt x="542" y="0"/>
                      <a:pt x="330" y="143"/>
                      <a:pt x="296" y="376"/>
                    </a:cubicBezTo>
                    <a:lnTo>
                      <a:pt x="112" y="1041"/>
                    </a:lnTo>
                    <a:cubicBezTo>
                      <a:pt x="1" y="1300"/>
                      <a:pt x="112" y="1559"/>
                      <a:pt x="370" y="1633"/>
                    </a:cubicBezTo>
                    <a:cubicBezTo>
                      <a:pt x="409" y="1645"/>
                      <a:pt x="449" y="1652"/>
                      <a:pt x="488" y="1652"/>
                    </a:cubicBezTo>
                    <a:cubicBezTo>
                      <a:pt x="676" y="1652"/>
                      <a:pt x="857" y="1514"/>
                      <a:pt x="888" y="1300"/>
                    </a:cubicBezTo>
                    <a:lnTo>
                      <a:pt x="1110" y="597"/>
                    </a:lnTo>
                    <a:cubicBezTo>
                      <a:pt x="1221" y="376"/>
                      <a:pt x="1073" y="117"/>
                      <a:pt x="851" y="6"/>
                    </a:cubicBezTo>
                    <a:cubicBezTo>
                      <a:pt x="825" y="2"/>
                      <a:pt x="798" y="0"/>
                      <a:pt x="772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3" name="Google Shape;2193;p116"/>
              <p:cNvSpPr/>
              <p:nvPr/>
            </p:nvSpPr>
            <p:spPr>
              <a:xfrm>
                <a:off x="8061982" y="1924274"/>
                <a:ext cx="75664" cy="163458"/>
              </a:xfrm>
              <a:custGeom>
                <a:rect b="b" l="l" r="r" t="t"/>
                <a:pathLst>
                  <a:path extrusionOk="0" h="8948" w="4142">
                    <a:moveTo>
                      <a:pt x="148" y="1"/>
                    </a:moveTo>
                    <a:lnTo>
                      <a:pt x="0" y="481"/>
                    </a:lnTo>
                    <a:cubicBezTo>
                      <a:pt x="4030" y="1701"/>
                      <a:pt x="4104" y="2552"/>
                      <a:pt x="2219" y="8800"/>
                    </a:cubicBezTo>
                    <a:lnTo>
                      <a:pt x="2699" y="8948"/>
                    </a:lnTo>
                    <a:cubicBezTo>
                      <a:pt x="3587" y="5916"/>
                      <a:pt x="4141" y="3956"/>
                      <a:pt x="3845" y="2663"/>
                    </a:cubicBezTo>
                    <a:cubicBezTo>
                      <a:pt x="3476" y="1258"/>
                      <a:pt x="2145" y="629"/>
                      <a:pt x="148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4" name="Google Shape;2194;p116"/>
              <p:cNvSpPr/>
              <p:nvPr/>
            </p:nvSpPr>
            <p:spPr>
              <a:xfrm>
                <a:off x="7930291" y="2031651"/>
                <a:ext cx="31749" cy="25684"/>
              </a:xfrm>
              <a:custGeom>
                <a:rect b="b" l="l" r="r" t="t"/>
                <a:pathLst>
                  <a:path extrusionOk="0" h="1406" w="1738">
                    <a:moveTo>
                      <a:pt x="333" y="1"/>
                    </a:moveTo>
                    <a:lnTo>
                      <a:pt x="0" y="999"/>
                    </a:lnTo>
                    <a:lnTo>
                      <a:pt x="1442" y="1406"/>
                    </a:lnTo>
                    <a:lnTo>
                      <a:pt x="1738" y="408"/>
                    </a:ln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5" name="Google Shape;2195;p116"/>
              <p:cNvSpPr/>
              <p:nvPr/>
            </p:nvSpPr>
            <p:spPr>
              <a:xfrm>
                <a:off x="7918125" y="2027193"/>
                <a:ext cx="24332" cy="30141"/>
              </a:xfrm>
              <a:custGeom>
                <a:rect b="b" l="l" r="r" t="t"/>
                <a:pathLst>
                  <a:path extrusionOk="0" h="1650" w="1332">
                    <a:moveTo>
                      <a:pt x="712" y="1"/>
                    </a:moveTo>
                    <a:cubicBezTo>
                      <a:pt x="531" y="1"/>
                      <a:pt x="355" y="113"/>
                      <a:pt x="296" y="319"/>
                    </a:cubicBezTo>
                    <a:lnTo>
                      <a:pt x="75" y="1021"/>
                    </a:lnTo>
                    <a:cubicBezTo>
                      <a:pt x="1" y="1280"/>
                      <a:pt x="149" y="1539"/>
                      <a:pt x="407" y="1613"/>
                    </a:cubicBezTo>
                    <a:lnTo>
                      <a:pt x="481" y="1650"/>
                    </a:lnTo>
                    <a:lnTo>
                      <a:pt x="481" y="1613"/>
                    </a:lnTo>
                    <a:cubicBezTo>
                      <a:pt x="521" y="1626"/>
                      <a:pt x="561" y="1632"/>
                      <a:pt x="601" y="1632"/>
                    </a:cubicBezTo>
                    <a:cubicBezTo>
                      <a:pt x="789" y="1632"/>
                      <a:pt x="975" y="1500"/>
                      <a:pt x="1036" y="1317"/>
                    </a:cubicBezTo>
                    <a:lnTo>
                      <a:pt x="1258" y="615"/>
                    </a:lnTo>
                    <a:cubicBezTo>
                      <a:pt x="1332" y="356"/>
                      <a:pt x="1184" y="97"/>
                      <a:pt x="962" y="23"/>
                    </a:cubicBezTo>
                    <a:lnTo>
                      <a:pt x="851" y="23"/>
                    </a:lnTo>
                    <a:cubicBezTo>
                      <a:pt x="806" y="8"/>
                      <a:pt x="759" y="1"/>
                      <a:pt x="712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6" name="Google Shape;2196;p116"/>
              <p:cNvSpPr/>
              <p:nvPr/>
            </p:nvSpPr>
            <p:spPr>
              <a:xfrm>
                <a:off x="7938384" y="1916091"/>
                <a:ext cx="129699" cy="122337"/>
              </a:xfrm>
              <a:custGeom>
                <a:rect b="b" l="l" r="r" t="t"/>
                <a:pathLst>
                  <a:path extrusionOk="0" h="6697" w="7100">
                    <a:moveTo>
                      <a:pt x="4380" y="0"/>
                    </a:moveTo>
                    <a:cubicBezTo>
                      <a:pt x="3628" y="0"/>
                      <a:pt x="3038" y="203"/>
                      <a:pt x="2552" y="670"/>
                    </a:cubicBezTo>
                    <a:cubicBezTo>
                      <a:pt x="1554" y="1595"/>
                      <a:pt x="925" y="3517"/>
                      <a:pt x="1" y="6549"/>
                    </a:cubicBezTo>
                    <a:lnTo>
                      <a:pt x="444" y="6697"/>
                    </a:lnTo>
                    <a:cubicBezTo>
                      <a:pt x="1839" y="2075"/>
                      <a:pt x="2425" y="467"/>
                      <a:pt x="4341" y="467"/>
                    </a:cubicBezTo>
                    <a:cubicBezTo>
                      <a:pt x="5015" y="467"/>
                      <a:pt x="5854" y="666"/>
                      <a:pt x="6951" y="1003"/>
                    </a:cubicBezTo>
                    <a:lnTo>
                      <a:pt x="7099" y="523"/>
                    </a:lnTo>
                    <a:cubicBezTo>
                      <a:pt x="6003" y="194"/>
                      <a:pt x="5114" y="0"/>
                      <a:pt x="4380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7" name="Google Shape;2197;p116"/>
              <p:cNvSpPr/>
              <p:nvPr/>
            </p:nvSpPr>
            <p:spPr>
              <a:xfrm>
                <a:off x="8052519" y="1891429"/>
                <a:ext cx="41887" cy="20460"/>
              </a:xfrm>
              <a:custGeom>
                <a:rect b="b" l="l" r="r" t="t"/>
                <a:pathLst>
                  <a:path extrusionOk="0" h="1120" w="2293">
                    <a:moveTo>
                      <a:pt x="307" y="0"/>
                    </a:moveTo>
                    <a:cubicBezTo>
                      <a:pt x="186" y="0"/>
                      <a:pt x="67" y="93"/>
                      <a:pt x="38" y="209"/>
                    </a:cubicBezTo>
                    <a:lnTo>
                      <a:pt x="38" y="246"/>
                    </a:lnTo>
                    <a:cubicBezTo>
                      <a:pt x="1" y="394"/>
                      <a:pt x="75" y="579"/>
                      <a:pt x="223" y="616"/>
                    </a:cubicBezTo>
                    <a:lnTo>
                      <a:pt x="1886" y="1096"/>
                    </a:lnTo>
                    <a:cubicBezTo>
                      <a:pt x="1919" y="1112"/>
                      <a:pt x="1953" y="1120"/>
                      <a:pt x="1987" y="1120"/>
                    </a:cubicBezTo>
                    <a:cubicBezTo>
                      <a:pt x="2108" y="1120"/>
                      <a:pt x="2227" y="1027"/>
                      <a:pt x="2256" y="911"/>
                    </a:cubicBezTo>
                    <a:lnTo>
                      <a:pt x="2256" y="874"/>
                    </a:lnTo>
                    <a:cubicBezTo>
                      <a:pt x="2293" y="726"/>
                      <a:pt x="2219" y="542"/>
                      <a:pt x="2034" y="505"/>
                    </a:cubicBezTo>
                    <a:lnTo>
                      <a:pt x="407" y="24"/>
                    </a:lnTo>
                    <a:cubicBezTo>
                      <a:pt x="375" y="8"/>
                      <a:pt x="341" y="0"/>
                      <a:pt x="307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8" name="Google Shape;2198;p116"/>
              <p:cNvSpPr/>
              <p:nvPr/>
            </p:nvSpPr>
            <p:spPr>
              <a:xfrm>
                <a:off x="7911366" y="2065427"/>
                <a:ext cx="168189" cy="206678"/>
              </a:xfrm>
              <a:custGeom>
                <a:rect b="b" l="l" r="r" t="t"/>
                <a:pathLst>
                  <a:path extrusionOk="0" h="11314" w="9207">
                    <a:moveTo>
                      <a:pt x="2552" y="1"/>
                    </a:moveTo>
                    <a:lnTo>
                      <a:pt x="2182" y="1221"/>
                    </a:lnTo>
                    <a:lnTo>
                      <a:pt x="3883" y="1775"/>
                    </a:lnTo>
                    <a:cubicBezTo>
                      <a:pt x="4409" y="1874"/>
                      <a:pt x="4262" y="2587"/>
                      <a:pt x="3833" y="2587"/>
                    </a:cubicBezTo>
                    <a:cubicBezTo>
                      <a:pt x="3780" y="2587"/>
                      <a:pt x="3722" y="2576"/>
                      <a:pt x="3661" y="2551"/>
                    </a:cubicBezTo>
                    <a:lnTo>
                      <a:pt x="1923" y="2034"/>
                    </a:lnTo>
                    <a:lnTo>
                      <a:pt x="1776" y="2662"/>
                    </a:lnTo>
                    <a:lnTo>
                      <a:pt x="3476" y="3180"/>
                    </a:lnTo>
                    <a:cubicBezTo>
                      <a:pt x="4007" y="3428"/>
                      <a:pt x="3793" y="4183"/>
                      <a:pt x="3255" y="4183"/>
                    </a:cubicBezTo>
                    <a:cubicBezTo>
                      <a:pt x="3231" y="4183"/>
                      <a:pt x="3206" y="4181"/>
                      <a:pt x="3180" y="4178"/>
                    </a:cubicBezTo>
                    <a:lnTo>
                      <a:pt x="1443" y="3661"/>
                    </a:lnTo>
                    <a:lnTo>
                      <a:pt x="1258" y="4289"/>
                    </a:lnTo>
                    <a:lnTo>
                      <a:pt x="2996" y="4770"/>
                    </a:lnTo>
                    <a:cubicBezTo>
                      <a:pt x="3527" y="5018"/>
                      <a:pt x="3311" y="5809"/>
                      <a:pt x="2739" y="5809"/>
                    </a:cubicBezTo>
                    <a:cubicBezTo>
                      <a:pt x="2714" y="5809"/>
                      <a:pt x="2689" y="5808"/>
                      <a:pt x="2663" y="5805"/>
                    </a:cubicBezTo>
                    <a:lnTo>
                      <a:pt x="999" y="5287"/>
                    </a:lnTo>
                    <a:lnTo>
                      <a:pt x="814" y="5879"/>
                    </a:lnTo>
                    <a:lnTo>
                      <a:pt x="2515" y="6396"/>
                    </a:lnTo>
                    <a:cubicBezTo>
                      <a:pt x="2774" y="6433"/>
                      <a:pt x="2922" y="6692"/>
                      <a:pt x="2848" y="6951"/>
                    </a:cubicBezTo>
                    <a:cubicBezTo>
                      <a:pt x="2789" y="7127"/>
                      <a:pt x="2615" y="7233"/>
                      <a:pt x="2435" y="7233"/>
                    </a:cubicBezTo>
                    <a:cubicBezTo>
                      <a:pt x="2387" y="7233"/>
                      <a:pt x="2339" y="7225"/>
                      <a:pt x="2293" y="7210"/>
                    </a:cubicBezTo>
                    <a:lnTo>
                      <a:pt x="555" y="6692"/>
                    </a:lnTo>
                    <a:lnTo>
                      <a:pt x="297" y="7616"/>
                    </a:lnTo>
                    <a:cubicBezTo>
                      <a:pt x="1" y="8615"/>
                      <a:pt x="371" y="9724"/>
                      <a:pt x="1258" y="10278"/>
                    </a:cubicBezTo>
                    <a:lnTo>
                      <a:pt x="1591" y="9132"/>
                    </a:lnTo>
                    <a:cubicBezTo>
                      <a:pt x="1651" y="8981"/>
                      <a:pt x="1762" y="8854"/>
                      <a:pt x="1901" y="8854"/>
                    </a:cubicBezTo>
                    <a:cubicBezTo>
                      <a:pt x="1932" y="8854"/>
                      <a:pt x="1964" y="8860"/>
                      <a:pt x="1997" y="8873"/>
                    </a:cubicBezTo>
                    <a:cubicBezTo>
                      <a:pt x="2219" y="8910"/>
                      <a:pt x="2256" y="9132"/>
                      <a:pt x="2219" y="9317"/>
                    </a:cubicBezTo>
                    <a:lnTo>
                      <a:pt x="1812" y="10648"/>
                    </a:lnTo>
                    <a:cubicBezTo>
                      <a:pt x="1886" y="10648"/>
                      <a:pt x="1960" y="10685"/>
                      <a:pt x="2034" y="10685"/>
                    </a:cubicBezTo>
                    <a:lnTo>
                      <a:pt x="2626" y="10833"/>
                    </a:lnTo>
                    <a:lnTo>
                      <a:pt x="2996" y="9576"/>
                    </a:lnTo>
                    <a:cubicBezTo>
                      <a:pt x="3056" y="9393"/>
                      <a:pt x="3167" y="9261"/>
                      <a:pt x="3308" y="9261"/>
                    </a:cubicBezTo>
                    <a:cubicBezTo>
                      <a:pt x="3338" y="9261"/>
                      <a:pt x="3369" y="9267"/>
                      <a:pt x="3402" y="9280"/>
                    </a:cubicBezTo>
                    <a:cubicBezTo>
                      <a:pt x="3624" y="9354"/>
                      <a:pt x="3661" y="9539"/>
                      <a:pt x="3624" y="9761"/>
                    </a:cubicBezTo>
                    <a:lnTo>
                      <a:pt x="3217" y="11018"/>
                    </a:lnTo>
                    <a:lnTo>
                      <a:pt x="3846" y="11203"/>
                    </a:lnTo>
                    <a:cubicBezTo>
                      <a:pt x="3883" y="11203"/>
                      <a:pt x="4031" y="11314"/>
                      <a:pt x="4031" y="11314"/>
                    </a:cubicBezTo>
                    <a:lnTo>
                      <a:pt x="4437" y="9983"/>
                    </a:lnTo>
                    <a:cubicBezTo>
                      <a:pt x="4468" y="9831"/>
                      <a:pt x="4573" y="9704"/>
                      <a:pt x="4732" y="9704"/>
                    </a:cubicBezTo>
                    <a:cubicBezTo>
                      <a:pt x="4767" y="9704"/>
                      <a:pt x="4804" y="9710"/>
                      <a:pt x="4844" y="9724"/>
                    </a:cubicBezTo>
                    <a:cubicBezTo>
                      <a:pt x="5029" y="9761"/>
                      <a:pt x="5103" y="9983"/>
                      <a:pt x="5029" y="10167"/>
                    </a:cubicBezTo>
                    <a:lnTo>
                      <a:pt x="4696" y="11314"/>
                    </a:lnTo>
                    <a:cubicBezTo>
                      <a:pt x="5731" y="11314"/>
                      <a:pt x="6656" y="10611"/>
                      <a:pt x="6951" y="9613"/>
                    </a:cubicBezTo>
                    <a:lnTo>
                      <a:pt x="7210" y="8689"/>
                    </a:lnTo>
                    <a:lnTo>
                      <a:pt x="5547" y="8208"/>
                    </a:lnTo>
                    <a:cubicBezTo>
                      <a:pt x="5288" y="8134"/>
                      <a:pt x="5140" y="7875"/>
                      <a:pt x="5214" y="7653"/>
                    </a:cubicBezTo>
                    <a:cubicBezTo>
                      <a:pt x="5268" y="7462"/>
                      <a:pt x="5424" y="7352"/>
                      <a:pt x="5591" y="7352"/>
                    </a:cubicBezTo>
                    <a:cubicBezTo>
                      <a:pt x="5650" y="7352"/>
                      <a:pt x="5710" y="7366"/>
                      <a:pt x="5768" y="7395"/>
                    </a:cubicBezTo>
                    <a:lnTo>
                      <a:pt x="7469" y="7875"/>
                    </a:lnTo>
                    <a:lnTo>
                      <a:pt x="7654" y="7284"/>
                    </a:lnTo>
                    <a:lnTo>
                      <a:pt x="5953" y="6766"/>
                    </a:lnTo>
                    <a:cubicBezTo>
                      <a:pt x="5396" y="6522"/>
                      <a:pt x="5593" y="5721"/>
                      <a:pt x="6143" y="5721"/>
                    </a:cubicBezTo>
                    <a:cubicBezTo>
                      <a:pt x="6177" y="5721"/>
                      <a:pt x="6212" y="5724"/>
                      <a:pt x="6249" y="5731"/>
                    </a:cubicBezTo>
                    <a:lnTo>
                      <a:pt x="7950" y="6249"/>
                    </a:lnTo>
                    <a:lnTo>
                      <a:pt x="8098" y="5657"/>
                    </a:lnTo>
                    <a:lnTo>
                      <a:pt x="6434" y="5139"/>
                    </a:lnTo>
                    <a:cubicBezTo>
                      <a:pt x="5913" y="4896"/>
                      <a:pt x="6110" y="4131"/>
                      <a:pt x="6626" y="4131"/>
                    </a:cubicBezTo>
                    <a:cubicBezTo>
                      <a:pt x="6659" y="4131"/>
                      <a:pt x="6694" y="4134"/>
                      <a:pt x="6730" y="4141"/>
                    </a:cubicBezTo>
                    <a:lnTo>
                      <a:pt x="8430" y="4622"/>
                    </a:lnTo>
                    <a:lnTo>
                      <a:pt x="8615" y="4030"/>
                    </a:lnTo>
                    <a:lnTo>
                      <a:pt x="6914" y="3513"/>
                    </a:lnTo>
                    <a:cubicBezTo>
                      <a:pt x="6477" y="3445"/>
                      <a:pt x="6682" y="2675"/>
                      <a:pt x="7057" y="2675"/>
                    </a:cubicBezTo>
                    <a:cubicBezTo>
                      <a:pt x="7094" y="2675"/>
                      <a:pt x="7133" y="2683"/>
                      <a:pt x="7173" y="2699"/>
                    </a:cubicBezTo>
                    <a:lnTo>
                      <a:pt x="8837" y="3217"/>
                    </a:lnTo>
                    <a:lnTo>
                      <a:pt x="9207" y="1997"/>
                    </a:lnTo>
                    <a:lnTo>
                      <a:pt x="2552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9" name="Google Shape;2199;p116"/>
              <p:cNvSpPr/>
              <p:nvPr/>
            </p:nvSpPr>
            <p:spPr>
              <a:xfrm>
                <a:off x="8045103" y="1754734"/>
                <a:ext cx="74604" cy="62548"/>
              </a:xfrm>
              <a:custGeom>
                <a:rect b="b" l="l" r="r" t="t"/>
                <a:pathLst>
                  <a:path extrusionOk="0" h="3424" w="4084">
                    <a:moveTo>
                      <a:pt x="2210" y="1"/>
                    </a:moveTo>
                    <a:cubicBezTo>
                      <a:pt x="1872" y="1"/>
                      <a:pt x="1527" y="104"/>
                      <a:pt x="1220" y="335"/>
                    </a:cubicBezTo>
                    <a:cubicBezTo>
                      <a:pt x="0" y="1259"/>
                      <a:pt x="481" y="3181"/>
                      <a:pt x="1997" y="3403"/>
                    </a:cubicBezTo>
                    <a:cubicBezTo>
                      <a:pt x="2083" y="3417"/>
                      <a:pt x="2169" y="3424"/>
                      <a:pt x="2254" y="3424"/>
                    </a:cubicBezTo>
                    <a:cubicBezTo>
                      <a:pt x="3074" y="3424"/>
                      <a:pt x="3785" y="2799"/>
                      <a:pt x="3919" y="1961"/>
                    </a:cubicBezTo>
                    <a:cubicBezTo>
                      <a:pt x="4083" y="839"/>
                      <a:pt x="3174" y="1"/>
                      <a:pt x="2210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0" name="Google Shape;2200;p116"/>
              <p:cNvSpPr/>
              <p:nvPr/>
            </p:nvSpPr>
            <p:spPr>
              <a:xfrm>
                <a:off x="8045778" y="1794612"/>
                <a:ext cx="55387" cy="160754"/>
              </a:xfrm>
              <a:custGeom>
                <a:rect b="b" l="l" r="r" t="t"/>
                <a:pathLst>
                  <a:path extrusionOk="0" h="8800" w="3032">
                    <a:moveTo>
                      <a:pt x="1997" y="0"/>
                    </a:moveTo>
                    <a:lnTo>
                      <a:pt x="0" y="8356"/>
                    </a:lnTo>
                    <a:lnTo>
                      <a:pt x="1405" y="8799"/>
                    </a:lnTo>
                    <a:lnTo>
                      <a:pt x="3032" y="14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1" name="Google Shape;2201;p116"/>
              <p:cNvSpPr/>
              <p:nvPr/>
            </p:nvSpPr>
            <p:spPr>
              <a:xfrm>
                <a:off x="7699993" y="1390169"/>
                <a:ext cx="93310" cy="77893"/>
              </a:xfrm>
              <a:custGeom>
                <a:rect b="b" l="l" r="r" t="t"/>
                <a:pathLst>
                  <a:path extrusionOk="0" h="4264" w="5108">
                    <a:moveTo>
                      <a:pt x="2793" y="1"/>
                    </a:moveTo>
                    <a:cubicBezTo>
                      <a:pt x="2361" y="1"/>
                      <a:pt x="1916" y="136"/>
                      <a:pt x="1516" y="438"/>
                    </a:cubicBezTo>
                    <a:cubicBezTo>
                      <a:pt x="0" y="1585"/>
                      <a:pt x="629" y="3988"/>
                      <a:pt x="2514" y="4246"/>
                    </a:cubicBezTo>
                    <a:cubicBezTo>
                      <a:pt x="2605" y="4258"/>
                      <a:pt x="2695" y="4264"/>
                      <a:pt x="2784" y="4264"/>
                    </a:cubicBezTo>
                    <a:cubicBezTo>
                      <a:pt x="3824" y="4264"/>
                      <a:pt x="4747" y="3490"/>
                      <a:pt x="4917" y="2435"/>
                    </a:cubicBezTo>
                    <a:cubicBezTo>
                      <a:pt x="5108" y="1048"/>
                      <a:pt x="3997" y="1"/>
                      <a:pt x="2793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2" name="Google Shape;2202;p116"/>
              <p:cNvSpPr/>
              <p:nvPr/>
            </p:nvSpPr>
            <p:spPr>
              <a:xfrm>
                <a:off x="7765500" y="1421133"/>
                <a:ext cx="333638" cy="353239"/>
              </a:xfrm>
              <a:custGeom>
                <a:rect b="b" l="l" r="r" t="t"/>
                <a:pathLst>
                  <a:path extrusionOk="0" h="19337" w="18264">
                    <a:moveTo>
                      <a:pt x="629" y="0"/>
                    </a:moveTo>
                    <a:lnTo>
                      <a:pt x="0" y="555"/>
                    </a:lnTo>
                    <a:lnTo>
                      <a:pt x="17635" y="19336"/>
                    </a:lnTo>
                    <a:lnTo>
                      <a:pt x="18264" y="18745"/>
                    </a:ln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3" name="Google Shape;2203;p116"/>
              <p:cNvSpPr/>
              <p:nvPr/>
            </p:nvSpPr>
            <p:spPr>
              <a:xfrm>
                <a:off x="7749955" y="1440039"/>
                <a:ext cx="334332" cy="353239"/>
              </a:xfrm>
              <a:custGeom>
                <a:rect b="b" l="l" r="r" t="t"/>
                <a:pathLst>
                  <a:path extrusionOk="0" h="19337" w="18302">
                    <a:moveTo>
                      <a:pt x="629" y="1"/>
                    </a:moveTo>
                    <a:lnTo>
                      <a:pt x="1" y="592"/>
                    </a:lnTo>
                    <a:lnTo>
                      <a:pt x="17673" y="19336"/>
                    </a:lnTo>
                    <a:lnTo>
                      <a:pt x="18301" y="18745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116"/>
              <p:cNvSpPr/>
              <p:nvPr/>
            </p:nvSpPr>
            <p:spPr>
              <a:xfrm>
                <a:off x="7335958" y="1433956"/>
                <a:ext cx="405246" cy="174948"/>
              </a:xfrm>
              <a:custGeom>
                <a:rect b="b" l="l" r="r" t="t"/>
                <a:pathLst>
                  <a:path extrusionOk="0" h="9577" w="22184">
                    <a:moveTo>
                      <a:pt x="21851" y="1"/>
                    </a:moveTo>
                    <a:lnTo>
                      <a:pt x="149" y="8504"/>
                    </a:lnTo>
                    <a:lnTo>
                      <a:pt x="1" y="9576"/>
                    </a:lnTo>
                    <a:lnTo>
                      <a:pt x="22183" y="777"/>
                    </a:lnTo>
                    <a:lnTo>
                      <a:pt x="21851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5" name="Google Shape;2205;p116"/>
              <p:cNvSpPr/>
              <p:nvPr/>
            </p:nvSpPr>
            <p:spPr>
              <a:xfrm>
                <a:off x="7341365" y="1413698"/>
                <a:ext cx="390376" cy="156023"/>
              </a:xfrm>
              <a:custGeom>
                <a:rect b="b" l="l" r="r" t="t"/>
                <a:pathLst>
                  <a:path extrusionOk="0" h="8541" w="21370">
                    <a:moveTo>
                      <a:pt x="21037" y="1"/>
                    </a:moveTo>
                    <a:lnTo>
                      <a:pt x="149" y="7469"/>
                    </a:lnTo>
                    <a:lnTo>
                      <a:pt x="1" y="8541"/>
                    </a:lnTo>
                    <a:lnTo>
                      <a:pt x="21370" y="777"/>
                    </a:lnTo>
                    <a:lnTo>
                      <a:pt x="21037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6" name="Google Shape;2206;p116"/>
              <p:cNvSpPr/>
              <p:nvPr/>
            </p:nvSpPr>
            <p:spPr>
              <a:xfrm>
                <a:off x="7723631" y="1408291"/>
                <a:ext cx="49962" cy="42052"/>
              </a:xfrm>
              <a:custGeom>
                <a:rect b="b" l="l" r="r" t="t"/>
                <a:pathLst>
                  <a:path extrusionOk="0" h="2302" w="2735">
                    <a:moveTo>
                      <a:pt x="1487" y="0"/>
                    </a:moveTo>
                    <a:cubicBezTo>
                      <a:pt x="1259" y="0"/>
                      <a:pt x="1025" y="69"/>
                      <a:pt x="813" y="223"/>
                    </a:cubicBezTo>
                    <a:cubicBezTo>
                      <a:pt x="0" y="851"/>
                      <a:pt x="333" y="2145"/>
                      <a:pt x="1331" y="2293"/>
                    </a:cubicBezTo>
                    <a:cubicBezTo>
                      <a:pt x="1377" y="2299"/>
                      <a:pt x="1423" y="2301"/>
                      <a:pt x="1468" y="2301"/>
                    </a:cubicBezTo>
                    <a:cubicBezTo>
                      <a:pt x="2043" y="2301"/>
                      <a:pt x="2556" y="1878"/>
                      <a:pt x="2625" y="1295"/>
                    </a:cubicBezTo>
                    <a:cubicBezTo>
                      <a:pt x="2734" y="556"/>
                      <a:pt x="2136" y="0"/>
                      <a:pt x="1487" y="0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7" name="Google Shape;2207;p116"/>
              <p:cNvSpPr/>
              <p:nvPr/>
            </p:nvSpPr>
            <p:spPr>
              <a:xfrm>
                <a:off x="8063333" y="1769055"/>
                <a:ext cx="40700" cy="33850"/>
              </a:xfrm>
              <a:custGeom>
                <a:rect b="b" l="l" r="r" t="t"/>
                <a:pathLst>
                  <a:path extrusionOk="0" h="1853" w="2228">
                    <a:moveTo>
                      <a:pt x="1208" y="1"/>
                    </a:moveTo>
                    <a:cubicBezTo>
                      <a:pt x="1025" y="1"/>
                      <a:pt x="837" y="56"/>
                      <a:pt x="666" y="179"/>
                    </a:cubicBezTo>
                    <a:cubicBezTo>
                      <a:pt x="0" y="697"/>
                      <a:pt x="259" y="1732"/>
                      <a:pt x="1072" y="1843"/>
                    </a:cubicBezTo>
                    <a:cubicBezTo>
                      <a:pt x="1117" y="1849"/>
                      <a:pt x="1161" y="1852"/>
                      <a:pt x="1205" y="1852"/>
                    </a:cubicBezTo>
                    <a:cubicBezTo>
                      <a:pt x="1670" y="1852"/>
                      <a:pt x="2077" y="1506"/>
                      <a:pt x="2145" y="1067"/>
                    </a:cubicBezTo>
                    <a:cubicBezTo>
                      <a:pt x="2227" y="462"/>
                      <a:pt x="1738" y="1"/>
                      <a:pt x="1208" y="1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8" name="Google Shape;2208;p116"/>
              <p:cNvSpPr/>
              <p:nvPr/>
            </p:nvSpPr>
            <p:spPr>
              <a:xfrm>
                <a:off x="7242776" y="1533240"/>
                <a:ext cx="117515" cy="124292"/>
              </a:xfrm>
              <a:custGeom>
                <a:rect b="b" l="l" r="r" t="t"/>
                <a:pathLst>
                  <a:path extrusionOk="0" h="6804" w="6433">
                    <a:moveTo>
                      <a:pt x="444" y="1"/>
                    </a:moveTo>
                    <a:lnTo>
                      <a:pt x="0" y="4030"/>
                    </a:lnTo>
                    <a:lnTo>
                      <a:pt x="1331" y="6803"/>
                    </a:lnTo>
                    <a:lnTo>
                      <a:pt x="6433" y="3809"/>
                    </a:lnTo>
                    <a:lnTo>
                      <a:pt x="5620" y="370"/>
                    </a:lnTo>
                    <a:lnTo>
                      <a:pt x="444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9" name="Google Shape;2209;p116"/>
              <p:cNvSpPr/>
              <p:nvPr/>
            </p:nvSpPr>
            <p:spPr>
              <a:xfrm>
                <a:off x="6135856" y="785625"/>
                <a:ext cx="1416243" cy="1133937"/>
              </a:xfrm>
              <a:custGeom>
                <a:rect b="b" l="l" r="r" t="t"/>
                <a:pathLst>
                  <a:path extrusionOk="0" h="62074" w="77528">
                    <a:moveTo>
                      <a:pt x="407" y="0"/>
                    </a:moveTo>
                    <a:lnTo>
                      <a:pt x="0" y="62074"/>
                    </a:lnTo>
                    <a:lnTo>
                      <a:pt x="72684" y="61519"/>
                    </a:lnTo>
                    <a:lnTo>
                      <a:pt x="77528" y="5804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0" name="Google Shape;2210;p116"/>
              <p:cNvSpPr/>
              <p:nvPr/>
            </p:nvSpPr>
            <p:spPr>
              <a:xfrm>
                <a:off x="6194605" y="835586"/>
                <a:ext cx="1302107" cy="1042782"/>
              </a:xfrm>
              <a:custGeom>
                <a:rect b="b" l="l" r="r" t="t"/>
                <a:pathLst>
                  <a:path extrusionOk="0" h="57084" w="71280">
                    <a:moveTo>
                      <a:pt x="370" y="1"/>
                    </a:moveTo>
                    <a:lnTo>
                      <a:pt x="1" y="57084"/>
                    </a:lnTo>
                    <a:lnTo>
                      <a:pt x="66807" y="56566"/>
                    </a:lnTo>
                    <a:lnTo>
                      <a:pt x="71280" y="5325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1" name="Google Shape;2211;p116"/>
              <p:cNvSpPr/>
              <p:nvPr/>
            </p:nvSpPr>
            <p:spPr>
              <a:xfrm>
                <a:off x="6194605" y="835586"/>
                <a:ext cx="212086" cy="1043458"/>
              </a:xfrm>
              <a:custGeom>
                <a:rect b="b" l="l" r="r" t="t"/>
                <a:pathLst>
                  <a:path extrusionOk="0" h="57121" w="11610">
                    <a:moveTo>
                      <a:pt x="370" y="1"/>
                    </a:moveTo>
                    <a:lnTo>
                      <a:pt x="1" y="57084"/>
                    </a:lnTo>
                    <a:lnTo>
                      <a:pt x="10131" y="57121"/>
                    </a:lnTo>
                    <a:lnTo>
                      <a:pt x="11609" y="851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rgbClr val="37006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2" name="Google Shape;2212;p116"/>
              <p:cNvSpPr/>
              <p:nvPr/>
            </p:nvSpPr>
            <p:spPr>
              <a:xfrm>
                <a:off x="6223175" y="1070616"/>
                <a:ext cx="98425" cy="84323"/>
              </a:xfrm>
              <a:custGeom>
                <a:rect b="b" l="l" r="r" t="t"/>
                <a:pathLst>
                  <a:path extrusionOk="0" h="4616" w="5388">
                    <a:moveTo>
                      <a:pt x="3050" y="0"/>
                    </a:moveTo>
                    <a:cubicBezTo>
                      <a:pt x="1046" y="0"/>
                      <a:pt x="0" y="2452"/>
                      <a:pt x="1431" y="3920"/>
                    </a:cubicBezTo>
                    <a:cubicBezTo>
                      <a:pt x="1912" y="4400"/>
                      <a:pt x="2499" y="4616"/>
                      <a:pt x="3071" y="4616"/>
                    </a:cubicBezTo>
                    <a:cubicBezTo>
                      <a:pt x="4259" y="4616"/>
                      <a:pt x="5387" y="3690"/>
                      <a:pt x="5387" y="2293"/>
                    </a:cubicBezTo>
                    <a:cubicBezTo>
                      <a:pt x="5387" y="1036"/>
                      <a:pt x="4389" y="1"/>
                      <a:pt x="3095" y="1"/>
                    </a:cubicBezTo>
                    <a:cubicBezTo>
                      <a:pt x="3080" y="0"/>
                      <a:pt x="3065" y="0"/>
                      <a:pt x="3050" y="0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3" name="Google Shape;2213;p116"/>
              <p:cNvSpPr/>
              <p:nvPr/>
            </p:nvSpPr>
            <p:spPr>
              <a:xfrm>
                <a:off x="6222499" y="1204334"/>
                <a:ext cx="98425" cy="84323"/>
              </a:xfrm>
              <a:custGeom>
                <a:rect b="b" l="l" r="r" t="t"/>
                <a:pathLst>
                  <a:path extrusionOk="0" h="4616" w="5388">
                    <a:moveTo>
                      <a:pt x="3049" y="0"/>
                    </a:moveTo>
                    <a:cubicBezTo>
                      <a:pt x="1009" y="0"/>
                      <a:pt x="0" y="2452"/>
                      <a:pt x="1431" y="3920"/>
                    </a:cubicBezTo>
                    <a:cubicBezTo>
                      <a:pt x="1900" y="4401"/>
                      <a:pt x="2483" y="4616"/>
                      <a:pt x="3055" y="4616"/>
                    </a:cubicBezTo>
                    <a:cubicBezTo>
                      <a:pt x="4242" y="4616"/>
                      <a:pt x="5387" y="3690"/>
                      <a:pt x="5387" y="2293"/>
                    </a:cubicBezTo>
                    <a:cubicBezTo>
                      <a:pt x="5387" y="1036"/>
                      <a:pt x="4352" y="1"/>
                      <a:pt x="3095" y="1"/>
                    </a:cubicBezTo>
                    <a:cubicBezTo>
                      <a:pt x="3080" y="1"/>
                      <a:pt x="3064" y="0"/>
                      <a:pt x="3049" y="0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4" name="Google Shape;2214;p116"/>
              <p:cNvSpPr/>
              <p:nvPr/>
            </p:nvSpPr>
            <p:spPr>
              <a:xfrm>
                <a:off x="6221823" y="1338052"/>
                <a:ext cx="98425" cy="84323"/>
              </a:xfrm>
              <a:custGeom>
                <a:rect b="b" l="l" r="r" t="t"/>
                <a:pathLst>
                  <a:path extrusionOk="0" h="4616" w="5388">
                    <a:moveTo>
                      <a:pt x="3049" y="1"/>
                    </a:moveTo>
                    <a:cubicBezTo>
                      <a:pt x="1009" y="1"/>
                      <a:pt x="0" y="2452"/>
                      <a:pt x="1431" y="3920"/>
                    </a:cubicBezTo>
                    <a:cubicBezTo>
                      <a:pt x="1900" y="4401"/>
                      <a:pt x="2483" y="4616"/>
                      <a:pt x="3055" y="4616"/>
                    </a:cubicBezTo>
                    <a:cubicBezTo>
                      <a:pt x="4242" y="4616"/>
                      <a:pt x="5387" y="3690"/>
                      <a:pt x="5387" y="2293"/>
                    </a:cubicBezTo>
                    <a:cubicBezTo>
                      <a:pt x="5387" y="1036"/>
                      <a:pt x="4352" y="1"/>
                      <a:pt x="3095" y="1"/>
                    </a:cubicBezTo>
                    <a:cubicBezTo>
                      <a:pt x="3080" y="1"/>
                      <a:pt x="3064" y="1"/>
                      <a:pt x="3049" y="1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5" name="Google Shape;2215;p116"/>
              <p:cNvSpPr/>
              <p:nvPr/>
            </p:nvSpPr>
            <p:spPr>
              <a:xfrm>
                <a:off x="6220271" y="1471112"/>
                <a:ext cx="99302" cy="84688"/>
              </a:xfrm>
              <a:custGeom>
                <a:rect b="b" l="l" r="r" t="t"/>
                <a:pathLst>
                  <a:path extrusionOk="0" h="4636" w="5436">
                    <a:moveTo>
                      <a:pt x="3143" y="0"/>
                    </a:moveTo>
                    <a:cubicBezTo>
                      <a:pt x="1073" y="0"/>
                      <a:pt x="0" y="2477"/>
                      <a:pt x="1479" y="3956"/>
                    </a:cubicBezTo>
                    <a:cubicBezTo>
                      <a:pt x="1948" y="4425"/>
                      <a:pt x="2530" y="4636"/>
                      <a:pt x="3102" y="4636"/>
                    </a:cubicBezTo>
                    <a:cubicBezTo>
                      <a:pt x="4290" y="4636"/>
                      <a:pt x="5435" y="3727"/>
                      <a:pt x="5435" y="2329"/>
                    </a:cubicBezTo>
                    <a:cubicBezTo>
                      <a:pt x="5435" y="1072"/>
                      <a:pt x="4400" y="37"/>
                      <a:pt x="3143" y="0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6" name="Google Shape;2216;p116"/>
              <p:cNvSpPr/>
              <p:nvPr/>
            </p:nvSpPr>
            <p:spPr>
              <a:xfrm>
                <a:off x="6219595" y="1604831"/>
                <a:ext cx="99302" cy="84999"/>
              </a:xfrm>
              <a:custGeom>
                <a:rect b="b" l="l" r="r" t="t"/>
                <a:pathLst>
                  <a:path extrusionOk="0" h="4653" w="5436">
                    <a:moveTo>
                      <a:pt x="3143" y="0"/>
                    </a:moveTo>
                    <a:cubicBezTo>
                      <a:pt x="1073" y="0"/>
                      <a:pt x="1" y="2478"/>
                      <a:pt x="1479" y="3956"/>
                    </a:cubicBezTo>
                    <a:cubicBezTo>
                      <a:pt x="1948" y="4437"/>
                      <a:pt x="2527" y="4652"/>
                      <a:pt x="3094" y="4652"/>
                    </a:cubicBezTo>
                    <a:cubicBezTo>
                      <a:pt x="4270" y="4652"/>
                      <a:pt x="5398" y="3727"/>
                      <a:pt x="5398" y="2330"/>
                    </a:cubicBezTo>
                    <a:cubicBezTo>
                      <a:pt x="5435" y="1073"/>
                      <a:pt x="4400" y="37"/>
                      <a:pt x="3143" y="0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7" name="Google Shape;2217;p116"/>
              <p:cNvSpPr/>
              <p:nvPr/>
            </p:nvSpPr>
            <p:spPr>
              <a:xfrm>
                <a:off x="6218919" y="1738549"/>
                <a:ext cx="98626" cy="84999"/>
              </a:xfrm>
              <a:custGeom>
                <a:rect b="b" l="l" r="r" t="t"/>
                <a:pathLst>
                  <a:path extrusionOk="0" h="4653" w="5399">
                    <a:moveTo>
                      <a:pt x="3143" y="1"/>
                    </a:moveTo>
                    <a:cubicBezTo>
                      <a:pt x="1073" y="1"/>
                      <a:pt x="1" y="2478"/>
                      <a:pt x="1442" y="3957"/>
                    </a:cubicBezTo>
                    <a:cubicBezTo>
                      <a:pt x="1923" y="4438"/>
                      <a:pt x="2510" y="4653"/>
                      <a:pt x="3082" y="4653"/>
                    </a:cubicBezTo>
                    <a:cubicBezTo>
                      <a:pt x="4270" y="4653"/>
                      <a:pt x="5398" y="3727"/>
                      <a:pt x="5398" y="2330"/>
                    </a:cubicBezTo>
                    <a:cubicBezTo>
                      <a:pt x="5398" y="1073"/>
                      <a:pt x="4400" y="38"/>
                      <a:pt x="3143" y="1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8" name="Google Shape;2218;p116"/>
              <p:cNvSpPr/>
              <p:nvPr/>
            </p:nvSpPr>
            <p:spPr>
              <a:xfrm>
                <a:off x="6218919" y="893001"/>
                <a:ext cx="123616" cy="122940"/>
              </a:xfrm>
              <a:custGeom>
                <a:rect b="b" l="l" r="r" t="t"/>
                <a:pathLst>
                  <a:path extrusionOk="0" h="6730" w="6767">
                    <a:moveTo>
                      <a:pt x="1295" y="0"/>
                    </a:moveTo>
                    <a:cubicBezTo>
                      <a:pt x="592" y="0"/>
                      <a:pt x="38" y="555"/>
                      <a:pt x="38" y="1220"/>
                    </a:cubicBezTo>
                    <a:lnTo>
                      <a:pt x="38" y="5472"/>
                    </a:lnTo>
                    <a:cubicBezTo>
                      <a:pt x="1" y="6174"/>
                      <a:pt x="555" y="6692"/>
                      <a:pt x="1221" y="6729"/>
                    </a:cubicBezTo>
                    <a:lnTo>
                      <a:pt x="5509" y="6729"/>
                    </a:lnTo>
                    <a:cubicBezTo>
                      <a:pt x="6175" y="6729"/>
                      <a:pt x="6729" y="6211"/>
                      <a:pt x="6729" y="5509"/>
                    </a:cubicBezTo>
                    <a:lnTo>
                      <a:pt x="6766" y="1257"/>
                    </a:lnTo>
                    <a:cubicBezTo>
                      <a:pt x="6766" y="592"/>
                      <a:pt x="6212" y="37"/>
                      <a:pt x="5546" y="37"/>
                    </a:cubicBezTo>
                    <a:lnTo>
                      <a:pt x="1295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9" name="Google Shape;2219;p116"/>
              <p:cNvSpPr/>
              <p:nvPr/>
            </p:nvSpPr>
            <p:spPr>
              <a:xfrm>
                <a:off x="6758541" y="1545406"/>
                <a:ext cx="401173" cy="37156"/>
              </a:xfrm>
              <a:custGeom>
                <a:rect b="b" l="l" r="r" t="t"/>
                <a:pathLst>
                  <a:path extrusionOk="0" h="2034" w="21961">
                    <a:moveTo>
                      <a:pt x="0" y="0"/>
                    </a:moveTo>
                    <a:lnTo>
                      <a:pt x="0" y="1664"/>
                    </a:lnTo>
                    <a:lnTo>
                      <a:pt x="21924" y="2033"/>
                    </a:lnTo>
                    <a:lnTo>
                      <a:pt x="21961" y="3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0" name="Google Shape;2220;p116"/>
              <p:cNvSpPr/>
              <p:nvPr/>
            </p:nvSpPr>
            <p:spPr>
              <a:xfrm>
                <a:off x="6755161" y="1631848"/>
                <a:ext cx="401848" cy="37156"/>
              </a:xfrm>
              <a:custGeom>
                <a:rect b="b" l="l" r="r" t="t"/>
                <a:pathLst>
                  <a:path extrusionOk="0" h="2034" w="21998">
                    <a:moveTo>
                      <a:pt x="37" y="0"/>
                    </a:moveTo>
                    <a:lnTo>
                      <a:pt x="0" y="1664"/>
                    </a:lnTo>
                    <a:lnTo>
                      <a:pt x="21961" y="2034"/>
                    </a:lnTo>
                    <a:lnTo>
                      <a:pt x="21998" y="3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1" name="Google Shape;2221;p116"/>
              <p:cNvSpPr/>
              <p:nvPr/>
            </p:nvSpPr>
            <p:spPr>
              <a:xfrm>
                <a:off x="6755161" y="1719642"/>
                <a:ext cx="401173" cy="37156"/>
              </a:xfrm>
              <a:custGeom>
                <a:rect b="b" l="l" r="r" t="t"/>
                <a:pathLst>
                  <a:path extrusionOk="0" h="2034" w="21961">
                    <a:moveTo>
                      <a:pt x="37" y="0"/>
                    </a:moveTo>
                    <a:lnTo>
                      <a:pt x="0" y="1664"/>
                    </a:lnTo>
                    <a:lnTo>
                      <a:pt x="21961" y="2034"/>
                    </a:lnTo>
                    <a:lnTo>
                      <a:pt x="21961" y="37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2" name="Google Shape;2222;p116"/>
              <p:cNvSpPr/>
              <p:nvPr/>
            </p:nvSpPr>
            <p:spPr>
              <a:xfrm>
                <a:off x="6379655" y="851132"/>
                <a:ext cx="364035" cy="1029940"/>
              </a:xfrm>
              <a:custGeom>
                <a:rect b="b" l="l" r="r" t="t"/>
                <a:pathLst>
                  <a:path extrusionOk="0" h="56381" w="19928">
                    <a:moveTo>
                      <a:pt x="1479" y="0"/>
                    </a:moveTo>
                    <a:lnTo>
                      <a:pt x="1" y="56270"/>
                    </a:lnTo>
                    <a:lnTo>
                      <a:pt x="17229" y="56381"/>
                    </a:lnTo>
                    <a:lnTo>
                      <a:pt x="19928" y="1405"/>
                    </a:lnTo>
                    <a:lnTo>
                      <a:pt x="1479" y="0"/>
                    </a:lnTo>
                    <a:close/>
                  </a:path>
                </a:pathLst>
              </a:custGeom>
              <a:solidFill>
                <a:srgbClr val="37006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3" name="Google Shape;2223;p116"/>
              <p:cNvSpPr/>
              <p:nvPr/>
            </p:nvSpPr>
            <p:spPr>
              <a:xfrm>
                <a:off x="6379655" y="851132"/>
                <a:ext cx="27036" cy="1027912"/>
              </a:xfrm>
              <a:custGeom>
                <a:rect b="b" l="l" r="r" t="t"/>
                <a:pathLst>
                  <a:path extrusionOk="0" fill="none" h="56270" w="1480">
                    <a:moveTo>
                      <a:pt x="1479" y="0"/>
                    </a:moveTo>
                    <a:lnTo>
                      <a:pt x="1" y="56270"/>
                    </a:lnTo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4" name="Google Shape;2224;p116"/>
              <p:cNvSpPr/>
              <p:nvPr/>
            </p:nvSpPr>
            <p:spPr>
              <a:xfrm>
                <a:off x="7204268" y="1530537"/>
                <a:ext cx="24332" cy="322166"/>
              </a:xfrm>
              <a:custGeom>
                <a:rect b="b" l="l" r="r" t="t"/>
                <a:pathLst>
                  <a:path extrusionOk="0" fill="none" h="17636" w="1332">
                    <a:moveTo>
                      <a:pt x="1332" y="1"/>
                    </a:moveTo>
                    <a:lnTo>
                      <a:pt x="1" y="17636"/>
                    </a:lnTo>
                  </a:path>
                </a:pathLst>
              </a:custGeom>
              <a:solidFill>
                <a:srgbClr val="B961EB"/>
              </a:solidFill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5" name="Google Shape;2225;p116"/>
              <p:cNvSpPr/>
              <p:nvPr/>
            </p:nvSpPr>
            <p:spPr>
              <a:xfrm>
                <a:off x="6447390" y="955786"/>
                <a:ext cx="56556" cy="48098"/>
              </a:xfrm>
              <a:custGeom>
                <a:rect b="b" l="l" r="r" t="t"/>
                <a:pathLst>
                  <a:path extrusionOk="0" h="2633" w="3096">
                    <a:moveTo>
                      <a:pt x="1756" y="1"/>
                    </a:moveTo>
                    <a:cubicBezTo>
                      <a:pt x="602" y="1"/>
                      <a:pt x="0" y="1381"/>
                      <a:pt x="803" y="2220"/>
                    </a:cubicBezTo>
                    <a:cubicBezTo>
                      <a:pt x="1076" y="2505"/>
                      <a:pt x="1415" y="2632"/>
                      <a:pt x="1746" y="2632"/>
                    </a:cubicBezTo>
                    <a:cubicBezTo>
                      <a:pt x="2404" y="2632"/>
                      <a:pt x="3034" y="2132"/>
                      <a:pt x="3058" y="1370"/>
                    </a:cubicBezTo>
                    <a:cubicBezTo>
                      <a:pt x="3095" y="630"/>
                      <a:pt x="2541" y="39"/>
                      <a:pt x="1801" y="2"/>
                    </a:cubicBezTo>
                    <a:cubicBezTo>
                      <a:pt x="1786" y="1"/>
                      <a:pt x="1771" y="1"/>
                      <a:pt x="1756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6" name="Google Shape;2226;p116"/>
              <p:cNvSpPr/>
              <p:nvPr/>
            </p:nvSpPr>
            <p:spPr>
              <a:xfrm>
                <a:off x="6444011" y="1073977"/>
                <a:ext cx="56556" cy="48062"/>
              </a:xfrm>
              <a:custGeom>
                <a:rect b="b" l="l" r="r" t="t"/>
                <a:pathLst>
                  <a:path extrusionOk="0" h="2631" w="3096">
                    <a:moveTo>
                      <a:pt x="1756" y="1"/>
                    </a:moveTo>
                    <a:cubicBezTo>
                      <a:pt x="602" y="1"/>
                      <a:pt x="0" y="1380"/>
                      <a:pt x="803" y="2220"/>
                    </a:cubicBezTo>
                    <a:cubicBezTo>
                      <a:pt x="1074" y="2503"/>
                      <a:pt x="1415" y="2631"/>
                      <a:pt x="1751" y="2631"/>
                    </a:cubicBezTo>
                    <a:cubicBezTo>
                      <a:pt x="2422" y="2631"/>
                      <a:pt x="3071" y="2121"/>
                      <a:pt x="3095" y="1332"/>
                    </a:cubicBezTo>
                    <a:cubicBezTo>
                      <a:pt x="3095" y="630"/>
                      <a:pt x="2541" y="1"/>
                      <a:pt x="1801" y="1"/>
                    </a:cubicBezTo>
                    <a:cubicBezTo>
                      <a:pt x="1786" y="1"/>
                      <a:pt x="1771" y="1"/>
                      <a:pt x="1756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7" name="Google Shape;2227;p116"/>
              <p:cNvSpPr/>
              <p:nvPr/>
            </p:nvSpPr>
            <p:spPr>
              <a:xfrm>
                <a:off x="6440631" y="1191492"/>
                <a:ext cx="56556" cy="48244"/>
              </a:xfrm>
              <a:custGeom>
                <a:rect b="b" l="l" r="r" t="t"/>
                <a:pathLst>
                  <a:path extrusionOk="0" h="2641" w="3096">
                    <a:moveTo>
                      <a:pt x="1756" y="1"/>
                    </a:moveTo>
                    <a:cubicBezTo>
                      <a:pt x="602" y="1"/>
                      <a:pt x="0" y="1380"/>
                      <a:pt x="803" y="2220"/>
                    </a:cubicBezTo>
                    <a:cubicBezTo>
                      <a:pt x="1080" y="2509"/>
                      <a:pt x="1430" y="2640"/>
                      <a:pt x="1771" y="2640"/>
                    </a:cubicBezTo>
                    <a:cubicBezTo>
                      <a:pt x="2432" y="2640"/>
                      <a:pt x="3058" y="2149"/>
                      <a:pt x="3058" y="1369"/>
                    </a:cubicBezTo>
                    <a:cubicBezTo>
                      <a:pt x="3095" y="630"/>
                      <a:pt x="2541" y="38"/>
                      <a:pt x="1801" y="1"/>
                    </a:cubicBezTo>
                    <a:cubicBezTo>
                      <a:pt x="1786" y="1"/>
                      <a:pt x="1771" y="1"/>
                      <a:pt x="1756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8" name="Google Shape;2228;p116"/>
              <p:cNvSpPr/>
              <p:nvPr/>
            </p:nvSpPr>
            <p:spPr>
              <a:xfrm>
                <a:off x="6437252" y="1309683"/>
                <a:ext cx="56556" cy="48080"/>
              </a:xfrm>
              <a:custGeom>
                <a:rect b="b" l="l" r="r" t="t"/>
                <a:pathLst>
                  <a:path extrusionOk="0" h="2632" w="3096">
                    <a:moveTo>
                      <a:pt x="1756" y="1"/>
                    </a:moveTo>
                    <a:cubicBezTo>
                      <a:pt x="603" y="1"/>
                      <a:pt x="1" y="1380"/>
                      <a:pt x="803" y="2220"/>
                    </a:cubicBezTo>
                    <a:cubicBezTo>
                      <a:pt x="1076" y="2505"/>
                      <a:pt x="1419" y="2632"/>
                      <a:pt x="1756" y="2632"/>
                    </a:cubicBezTo>
                    <a:cubicBezTo>
                      <a:pt x="2425" y="2632"/>
                      <a:pt x="3071" y="2131"/>
                      <a:pt x="3096" y="1369"/>
                    </a:cubicBezTo>
                    <a:cubicBezTo>
                      <a:pt x="3096" y="630"/>
                      <a:pt x="2541" y="1"/>
                      <a:pt x="1802" y="1"/>
                    </a:cubicBezTo>
                    <a:cubicBezTo>
                      <a:pt x="1786" y="1"/>
                      <a:pt x="1771" y="1"/>
                      <a:pt x="1756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9" name="Google Shape;2229;p116"/>
              <p:cNvSpPr/>
              <p:nvPr/>
            </p:nvSpPr>
            <p:spPr>
              <a:xfrm>
                <a:off x="6433690" y="1427216"/>
                <a:ext cx="56739" cy="48719"/>
              </a:xfrm>
              <a:custGeom>
                <a:rect b="b" l="l" r="r" t="t"/>
                <a:pathLst>
                  <a:path extrusionOk="0" h="2667" w="3106">
                    <a:moveTo>
                      <a:pt x="1812" y="0"/>
                    </a:moveTo>
                    <a:cubicBezTo>
                      <a:pt x="629" y="0"/>
                      <a:pt x="0" y="1368"/>
                      <a:pt x="814" y="2255"/>
                    </a:cubicBezTo>
                    <a:cubicBezTo>
                      <a:pt x="1085" y="2539"/>
                      <a:pt x="1426" y="2666"/>
                      <a:pt x="1760" y="2666"/>
                    </a:cubicBezTo>
                    <a:cubicBezTo>
                      <a:pt x="2428" y="2666"/>
                      <a:pt x="3069" y="2157"/>
                      <a:pt x="3069" y="1368"/>
                    </a:cubicBezTo>
                    <a:cubicBezTo>
                      <a:pt x="3106" y="629"/>
                      <a:pt x="2551" y="37"/>
                      <a:pt x="1812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0" name="Google Shape;2230;p116"/>
              <p:cNvSpPr/>
              <p:nvPr/>
            </p:nvSpPr>
            <p:spPr>
              <a:xfrm>
                <a:off x="6430493" y="1545388"/>
                <a:ext cx="56556" cy="48080"/>
              </a:xfrm>
              <a:custGeom>
                <a:rect b="b" l="l" r="r" t="t"/>
                <a:pathLst>
                  <a:path extrusionOk="0" h="2632" w="3096">
                    <a:moveTo>
                      <a:pt x="1756" y="0"/>
                    </a:moveTo>
                    <a:cubicBezTo>
                      <a:pt x="603" y="0"/>
                      <a:pt x="1" y="1380"/>
                      <a:pt x="804" y="2219"/>
                    </a:cubicBezTo>
                    <a:cubicBezTo>
                      <a:pt x="1076" y="2504"/>
                      <a:pt x="1419" y="2631"/>
                      <a:pt x="1757" y="2631"/>
                    </a:cubicBezTo>
                    <a:cubicBezTo>
                      <a:pt x="2426" y="2631"/>
                      <a:pt x="3071" y="2131"/>
                      <a:pt x="3096" y="1369"/>
                    </a:cubicBezTo>
                    <a:cubicBezTo>
                      <a:pt x="3096" y="630"/>
                      <a:pt x="2541" y="38"/>
                      <a:pt x="1802" y="1"/>
                    </a:cubicBezTo>
                    <a:cubicBezTo>
                      <a:pt x="1787" y="1"/>
                      <a:pt x="1771" y="0"/>
                      <a:pt x="1756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1" name="Google Shape;2231;p116"/>
              <p:cNvSpPr/>
              <p:nvPr/>
            </p:nvSpPr>
            <p:spPr>
              <a:xfrm>
                <a:off x="6427132" y="1663579"/>
                <a:ext cx="56556" cy="48044"/>
              </a:xfrm>
              <a:custGeom>
                <a:rect b="b" l="l" r="r" t="t"/>
                <a:pathLst>
                  <a:path extrusionOk="0" h="2630" w="3096">
                    <a:moveTo>
                      <a:pt x="1755" y="0"/>
                    </a:moveTo>
                    <a:cubicBezTo>
                      <a:pt x="602" y="0"/>
                      <a:pt x="0" y="1380"/>
                      <a:pt x="803" y="2219"/>
                    </a:cubicBezTo>
                    <a:cubicBezTo>
                      <a:pt x="1074" y="2503"/>
                      <a:pt x="1415" y="2630"/>
                      <a:pt x="1750" y="2630"/>
                    </a:cubicBezTo>
                    <a:cubicBezTo>
                      <a:pt x="2421" y="2630"/>
                      <a:pt x="3070" y="2121"/>
                      <a:pt x="3095" y="1332"/>
                    </a:cubicBezTo>
                    <a:cubicBezTo>
                      <a:pt x="3095" y="629"/>
                      <a:pt x="2540" y="1"/>
                      <a:pt x="1801" y="1"/>
                    </a:cubicBezTo>
                    <a:cubicBezTo>
                      <a:pt x="1786" y="0"/>
                      <a:pt x="1771" y="0"/>
                      <a:pt x="1755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2" name="Google Shape;2232;p116"/>
              <p:cNvSpPr/>
              <p:nvPr/>
            </p:nvSpPr>
            <p:spPr>
              <a:xfrm>
                <a:off x="6423752" y="1781094"/>
                <a:ext cx="56556" cy="48537"/>
              </a:xfrm>
              <a:custGeom>
                <a:rect b="b" l="l" r="r" t="t"/>
                <a:pathLst>
                  <a:path extrusionOk="0" h="2657" w="3096">
                    <a:moveTo>
                      <a:pt x="1756" y="0"/>
                    </a:moveTo>
                    <a:cubicBezTo>
                      <a:pt x="602" y="0"/>
                      <a:pt x="0" y="1380"/>
                      <a:pt x="803" y="2219"/>
                    </a:cubicBezTo>
                    <a:cubicBezTo>
                      <a:pt x="1080" y="2521"/>
                      <a:pt x="1429" y="2656"/>
                      <a:pt x="1772" y="2656"/>
                    </a:cubicBezTo>
                    <a:cubicBezTo>
                      <a:pt x="2435" y="2656"/>
                      <a:pt x="3071" y="2149"/>
                      <a:pt x="3095" y="1369"/>
                    </a:cubicBezTo>
                    <a:cubicBezTo>
                      <a:pt x="3095" y="629"/>
                      <a:pt x="2541" y="38"/>
                      <a:pt x="1801" y="1"/>
                    </a:cubicBezTo>
                    <a:cubicBezTo>
                      <a:pt x="1786" y="0"/>
                      <a:pt x="1771" y="0"/>
                      <a:pt x="1756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3" name="Google Shape;2233;p116"/>
              <p:cNvSpPr/>
              <p:nvPr/>
            </p:nvSpPr>
            <p:spPr>
              <a:xfrm>
                <a:off x="6535659" y="987553"/>
                <a:ext cx="138468" cy="6083"/>
              </a:xfrm>
              <a:custGeom>
                <a:rect b="b" l="l" r="r" t="t"/>
                <a:pathLst>
                  <a:path extrusionOk="0" fill="none" h="333" w="7580">
                    <a:moveTo>
                      <a:pt x="1" y="0"/>
                    </a:moveTo>
                    <a:lnTo>
                      <a:pt x="7580" y="333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4" name="Google Shape;2234;p116"/>
              <p:cNvSpPr/>
              <p:nvPr/>
            </p:nvSpPr>
            <p:spPr>
              <a:xfrm>
                <a:off x="6534983" y="1095606"/>
                <a:ext cx="138468" cy="6101"/>
              </a:xfrm>
              <a:custGeom>
                <a:rect b="b" l="l" r="r" t="t"/>
                <a:pathLst>
                  <a:path extrusionOk="0" fill="none" h="334" w="7580">
                    <a:moveTo>
                      <a:pt x="1" y="1"/>
                    </a:moveTo>
                    <a:lnTo>
                      <a:pt x="7580" y="333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5" name="Google Shape;2235;p116"/>
              <p:cNvSpPr/>
              <p:nvPr/>
            </p:nvSpPr>
            <p:spPr>
              <a:xfrm>
                <a:off x="6534307" y="1212445"/>
                <a:ext cx="138468" cy="6101"/>
              </a:xfrm>
              <a:custGeom>
                <a:rect b="b" l="l" r="r" t="t"/>
                <a:pathLst>
                  <a:path extrusionOk="0" fill="none" h="334" w="7580">
                    <a:moveTo>
                      <a:pt x="1" y="0"/>
                    </a:moveTo>
                    <a:lnTo>
                      <a:pt x="7580" y="333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6" name="Google Shape;2236;p116"/>
              <p:cNvSpPr/>
              <p:nvPr/>
            </p:nvSpPr>
            <p:spPr>
              <a:xfrm>
                <a:off x="6520808" y="1331311"/>
                <a:ext cx="138468" cy="6101"/>
              </a:xfrm>
              <a:custGeom>
                <a:rect b="b" l="l" r="r" t="t"/>
                <a:pathLst>
                  <a:path extrusionOk="0" fill="none" h="334" w="7580">
                    <a:moveTo>
                      <a:pt x="0" y="0"/>
                    </a:moveTo>
                    <a:lnTo>
                      <a:pt x="7579" y="333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7" name="Google Shape;2237;p116"/>
              <p:cNvSpPr/>
              <p:nvPr/>
            </p:nvSpPr>
            <p:spPr>
              <a:xfrm>
                <a:off x="6520132" y="1449502"/>
                <a:ext cx="138468" cy="5407"/>
              </a:xfrm>
              <a:custGeom>
                <a:rect b="b" l="l" r="r" t="t"/>
                <a:pathLst>
                  <a:path extrusionOk="0" fill="none" h="296" w="7580">
                    <a:moveTo>
                      <a:pt x="0" y="0"/>
                    </a:moveTo>
                    <a:lnTo>
                      <a:pt x="7579" y="29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8" name="Google Shape;2238;p116"/>
              <p:cNvSpPr/>
              <p:nvPr/>
            </p:nvSpPr>
            <p:spPr>
              <a:xfrm>
                <a:off x="6519456" y="1567693"/>
                <a:ext cx="138468" cy="5407"/>
              </a:xfrm>
              <a:custGeom>
                <a:rect b="b" l="l" r="r" t="t"/>
                <a:pathLst>
                  <a:path extrusionOk="0" fill="none" h="296" w="7580">
                    <a:moveTo>
                      <a:pt x="0" y="0"/>
                    </a:moveTo>
                    <a:lnTo>
                      <a:pt x="7579" y="29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9" name="Google Shape;2239;p116"/>
              <p:cNvSpPr/>
              <p:nvPr/>
            </p:nvSpPr>
            <p:spPr>
              <a:xfrm>
                <a:off x="6518780" y="1687893"/>
                <a:ext cx="138468" cy="6101"/>
              </a:xfrm>
              <a:custGeom>
                <a:rect b="b" l="l" r="r" t="t"/>
                <a:pathLst>
                  <a:path extrusionOk="0" fill="none" h="334" w="7580">
                    <a:moveTo>
                      <a:pt x="1" y="1"/>
                    </a:moveTo>
                    <a:lnTo>
                      <a:pt x="7579" y="334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0" name="Google Shape;2240;p116"/>
              <p:cNvSpPr/>
              <p:nvPr/>
            </p:nvSpPr>
            <p:spPr>
              <a:xfrm>
                <a:off x="6518104" y="1803380"/>
                <a:ext cx="138468" cy="6101"/>
              </a:xfrm>
              <a:custGeom>
                <a:rect b="b" l="l" r="r" t="t"/>
                <a:pathLst>
                  <a:path extrusionOk="0" fill="none" h="334" w="7580">
                    <a:moveTo>
                      <a:pt x="1" y="1"/>
                    </a:moveTo>
                    <a:lnTo>
                      <a:pt x="7580" y="334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1" name="Google Shape;2241;p116"/>
              <p:cNvSpPr/>
              <p:nvPr/>
            </p:nvSpPr>
            <p:spPr>
              <a:xfrm>
                <a:off x="6718005" y="883538"/>
                <a:ext cx="777373" cy="578806"/>
              </a:xfrm>
              <a:custGeom>
                <a:rect b="b" l="l" r="r" t="t"/>
                <a:pathLst>
                  <a:path extrusionOk="0" h="31685" w="42555">
                    <a:moveTo>
                      <a:pt x="1369" y="1"/>
                    </a:moveTo>
                    <a:lnTo>
                      <a:pt x="1" y="30021"/>
                    </a:lnTo>
                    <a:lnTo>
                      <a:pt x="40225" y="31685"/>
                    </a:lnTo>
                    <a:lnTo>
                      <a:pt x="42554" y="3106"/>
                    </a:lnTo>
                    <a:lnTo>
                      <a:pt x="1369" y="1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2" name="Google Shape;2242;p116"/>
              <p:cNvSpPr/>
              <p:nvPr/>
            </p:nvSpPr>
            <p:spPr>
              <a:xfrm>
                <a:off x="6803113" y="1225195"/>
                <a:ext cx="586898" cy="237752"/>
              </a:xfrm>
              <a:custGeom>
                <a:rect b="b" l="l" r="r" t="t"/>
                <a:pathLst>
                  <a:path extrusionOk="0" h="13015" w="32128">
                    <a:moveTo>
                      <a:pt x="15073" y="0"/>
                    </a:moveTo>
                    <a:cubicBezTo>
                      <a:pt x="12504" y="0"/>
                      <a:pt x="9281" y="590"/>
                      <a:pt x="7468" y="1706"/>
                    </a:cubicBezTo>
                    <a:cubicBezTo>
                      <a:pt x="5139" y="3184"/>
                      <a:pt x="1701" y="7843"/>
                      <a:pt x="1701" y="7843"/>
                    </a:cubicBezTo>
                    <a:cubicBezTo>
                      <a:pt x="1035" y="8989"/>
                      <a:pt x="481" y="10246"/>
                      <a:pt x="0" y="11540"/>
                    </a:cubicBezTo>
                    <a:cubicBezTo>
                      <a:pt x="0" y="11540"/>
                      <a:pt x="6100" y="11762"/>
                      <a:pt x="8097" y="11873"/>
                    </a:cubicBezTo>
                    <a:cubicBezTo>
                      <a:pt x="15372" y="12205"/>
                      <a:pt x="22408" y="13014"/>
                      <a:pt x="29661" y="13014"/>
                    </a:cubicBezTo>
                    <a:cubicBezTo>
                      <a:pt x="30480" y="13014"/>
                      <a:pt x="31302" y="13004"/>
                      <a:pt x="32128" y="12982"/>
                    </a:cubicBezTo>
                    <a:cubicBezTo>
                      <a:pt x="31721" y="11614"/>
                      <a:pt x="31425" y="9691"/>
                      <a:pt x="30538" y="8434"/>
                    </a:cubicBezTo>
                    <a:cubicBezTo>
                      <a:pt x="28985" y="6105"/>
                      <a:pt x="26767" y="3591"/>
                      <a:pt x="24401" y="2038"/>
                    </a:cubicBezTo>
                    <a:cubicBezTo>
                      <a:pt x="22256" y="596"/>
                      <a:pt x="19779" y="670"/>
                      <a:pt x="17302" y="190"/>
                    </a:cubicBezTo>
                    <a:cubicBezTo>
                      <a:pt x="16676" y="63"/>
                      <a:pt x="15909" y="0"/>
                      <a:pt x="15073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3" name="Google Shape;2243;p116"/>
              <p:cNvSpPr/>
              <p:nvPr/>
            </p:nvSpPr>
            <p:spPr>
              <a:xfrm>
                <a:off x="7007746" y="998934"/>
                <a:ext cx="215940" cy="212195"/>
              </a:xfrm>
              <a:custGeom>
                <a:rect b="b" l="l" r="r" t="t"/>
                <a:pathLst>
                  <a:path extrusionOk="0" h="11616" w="11821">
                    <a:moveTo>
                      <a:pt x="4684" y="1"/>
                    </a:moveTo>
                    <a:cubicBezTo>
                      <a:pt x="3148" y="1"/>
                      <a:pt x="1886" y="460"/>
                      <a:pt x="1886" y="1632"/>
                    </a:cubicBezTo>
                    <a:lnTo>
                      <a:pt x="1886" y="1374"/>
                    </a:lnTo>
                    <a:lnTo>
                      <a:pt x="1886" y="1374"/>
                    </a:lnTo>
                    <a:cubicBezTo>
                      <a:pt x="0" y="4405"/>
                      <a:pt x="185" y="11504"/>
                      <a:pt x="4880" y="11615"/>
                    </a:cubicBezTo>
                    <a:cubicBezTo>
                      <a:pt x="4901" y="11615"/>
                      <a:pt x="4921" y="11615"/>
                      <a:pt x="4942" y="11615"/>
                    </a:cubicBezTo>
                    <a:cubicBezTo>
                      <a:pt x="8758" y="11615"/>
                      <a:pt x="11821" y="4759"/>
                      <a:pt x="9945" y="1854"/>
                    </a:cubicBezTo>
                    <a:cubicBezTo>
                      <a:pt x="9269" y="819"/>
                      <a:pt x="6733" y="1"/>
                      <a:pt x="46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4" name="Google Shape;2244;p116"/>
              <p:cNvSpPr/>
              <p:nvPr/>
            </p:nvSpPr>
            <p:spPr>
              <a:xfrm>
                <a:off x="7007746" y="948753"/>
                <a:ext cx="230682" cy="165193"/>
              </a:xfrm>
              <a:custGeom>
                <a:rect b="b" l="l" r="r" t="t"/>
                <a:pathLst>
                  <a:path extrusionOk="0" h="9043" w="12628">
                    <a:moveTo>
                      <a:pt x="4759" y="0"/>
                    </a:moveTo>
                    <a:cubicBezTo>
                      <a:pt x="2725" y="0"/>
                      <a:pt x="180" y="2695"/>
                      <a:pt x="74" y="4712"/>
                    </a:cubicBezTo>
                    <a:cubicBezTo>
                      <a:pt x="0" y="5895"/>
                      <a:pt x="74" y="7041"/>
                      <a:pt x="296" y="8187"/>
                    </a:cubicBezTo>
                    <a:cubicBezTo>
                      <a:pt x="478" y="8803"/>
                      <a:pt x="654" y="9043"/>
                      <a:pt x="830" y="9043"/>
                    </a:cubicBezTo>
                    <a:cubicBezTo>
                      <a:pt x="1118" y="9043"/>
                      <a:pt x="1402" y="8396"/>
                      <a:pt x="1701" y="7707"/>
                    </a:cubicBezTo>
                    <a:cubicBezTo>
                      <a:pt x="2579" y="5401"/>
                      <a:pt x="2914" y="3603"/>
                      <a:pt x="5719" y="3603"/>
                    </a:cubicBezTo>
                    <a:cubicBezTo>
                      <a:pt x="5747" y="3603"/>
                      <a:pt x="5776" y="3603"/>
                      <a:pt x="5805" y="3603"/>
                    </a:cubicBezTo>
                    <a:cubicBezTo>
                      <a:pt x="7136" y="3603"/>
                      <a:pt x="8245" y="3677"/>
                      <a:pt x="9354" y="4416"/>
                    </a:cubicBezTo>
                    <a:cubicBezTo>
                      <a:pt x="10870" y="5378"/>
                      <a:pt x="10056" y="5747"/>
                      <a:pt x="10463" y="7152"/>
                    </a:cubicBezTo>
                    <a:cubicBezTo>
                      <a:pt x="10537" y="7337"/>
                      <a:pt x="10537" y="7596"/>
                      <a:pt x="10611" y="7818"/>
                    </a:cubicBezTo>
                    <a:cubicBezTo>
                      <a:pt x="10661" y="7821"/>
                      <a:pt x="10710" y="7823"/>
                      <a:pt x="10756" y="7823"/>
                    </a:cubicBezTo>
                    <a:cubicBezTo>
                      <a:pt x="12628" y="7823"/>
                      <a:pt x="11569" y="4986"/>
                      <a:pt x="11461" y="4121"/>
                    </a:cubicBezTo>
                    <a:cubicBezTo>
                      <a:pt x="11239" y="2716"/>
                      <a:pt x="10685" y="1533"/>
                      <a:pt x="9391" y="867"/>
                    </a:cubicBezTo>
                    <a:lnTo>
                      <a:pt x="5028" y="17"/>
                    </a:lnTo>
                    <a:cubicBezTo>
                      <a:pt x="4940" y="6"/>
                      <a:pt x="4850" y="0"/>
                      <a:pt x="47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5" name="Google Shape;2245;p116"/>
              <p:cNvSpPr/>
              <p:nvPr/>
            </p:nvSpPr>
            <p:spPr>
              <a:xfrm>
                <a:off x="6981404" y="938103"/>
                <a:ext cx="264075" cy="156169"/>
              </a:xfrm>
              <a:custGeom>
                <a:rect b="b" l="l" r="r" t="t"/>
                <a:pathLst>
                  <a:path extrusionOk="0" h="8549" w="14456">
                    <a:moveTo>
                      <a:pt x="7162" y="0"/>
                    </a:moveTo>
                    <a:cubicBezTo>
                      <a:pt x="3394" y="0"/>
                      <a:pt x="252" y="2932"/>
                      <a:pt x="0" y="6700"/>
                    </a:cubicBezTo>
                    <a:lnTo>
                      <a:pt x="0" y="6774"/>
                    </a:lnTo>
                    <a:lnTo>
                      <a:pt x="1220" y="6848"/>
                    </a:lnTo>
                    <a:cubicBezTo>
                      <a:pt x="1220" y="6811"/>
                      <a:pt x="1220" y="6774"/>
                      <a:pt x="1220" y="6774"/>
                    </a:cubicBezTo>
                    <a:cubicBezTo>
                      <a:pt x="1400" y="3575"/>
                      <a:pt x="4027" y="1074"/>
                      <a:pt x="7196" y="1074"/>
                    </a:cubicBezTo>
                    <a:cubicBezTo>
                      <a:pt x="7287" y="1074"/>
                      <a:pt x="7377" y="1076"/>
                      <a:pt x="7468" y="1081"/>
                    </a:cubicBezTo>
                    <a:cubicBezTo>
                      <a:pt x="10759" y="1228"/>
                      <a:pt x="13310" y="4038"/>
                      <a:pt x="13125" y="7329"/>
                    </a:cubicBezTo>
                    <a:cubicBezTo>
                      <a:pt x="13125" y="7329"/>
                      <a:pt x="14123" y="8549"/>
                      <a:pt x="14123" y="8549"/>
                    </a:cubicBezTo>
                    <a:lnTo>
                      <a:pt x="14382" y="7366"/>
                    </a:lnTo>
                    <a:cubicBezTo>
                      <a:pt x="14456" y="3447"/>
                      <a:pt x="11424" y="193"/>
                      <a:pt x="7505" y="8"/>
                    </a:cubicBezTo>
                    <a:cubicBezTo>
                      <a:pt x="7390" y="3"/>
                      <a:pt x="7276" y="0"/>
                      <a:pt x="7162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6" name="Google Shape;2246;p116"/>
              <p:cNvSpPr/>
              <p:nvPr/>
            </p:nvSpPr>
            <p:spPr>
              <a:xfrm>
                <a:off x="6928374" y="1028619"/>
                <a:ext cx="106408" cy="123744"/>
              </a:xfrm>
              <a:custGeom>
                <a:rect b="b" l="l" r="r" t="t"/>
                <a:pathLst>
                  <a:path extrusionOk="0" h="6774" w="5825">
                    <a:moveTo>
                      <a:pt x="5107" y="1"/>
                    </a:moveTo>
                    <a:cubicBezTo>
                      <a:pt x="2412" y="1"/>
                      <a:pt x="1" y="3612"/>
                      <a:pt x="2238" y="5849"/>
                    </a:cubicBezTo>
                    <a:cubicBezTo>
                      <a:pt x="2719" y="6366"/>
                      <a:pt x="3421" y="6699"/>
                      <a:pt x="4160" y="6773"/>
                    </a:cubicBezTo>
                    <a:cubicBezTo>
                      <a:pt x="5270" y="6736"/>
                      <a:pt x="5011" y="6403"/>
                      <a:pt x="5196" y="5257"/>
                    </a:cubicBezTo>
                    <a:cubicBezTo>
                      <a:pt x="5417" y="3705"/>
                      <a:pt x="5676" y="1967"/>
                      <a:pt x="5824" y="451"/>
                    </a:cubicBezTo>
                    <a:lnTo>
                      <a:pt x="5306" y="7"/>
                    </a:lnTo>
                    <a:cubicBezTo>
                      <a:pt x="5240" y="3"/>
                      <a:pt x="5174" y="1"/>
                      <a:pt x="5107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7" name="Google Shape;2247;p116"/>
              <p:cNvSpPr/>
              <p:nvPr/>
            </p:nvSpPr>
            <p:spPr>
              <a:xfrm>
                <a:off x="7175898" y="1057573"/>
                <a:ext cx="66877" cy="115487"/>
              </a:xfrm>
              <a:custGeom>
                <a:rect b="b" l="l" r="r" t="t"/>
                <a:pathLst>
                  <a:path extrusionOk="0" h="6322" w="3661">
                    <a:moveTo>
                      <a:pt x="1790" y="0"/>
                    </a:moveTo>
                    <a:cubicBezTo>
                      <a:pt x="1544" y="0"/>
                      <a:pt x="1331" y="107"/>
                      <a:pt x="1221" y="382"/>
                    </a:cubicBezTo>
                    <a:lnTo>
                      <a:pt x="1" y="6260"/>
                    </a:lnTo>
                    <a:cubicBezTo>
                      <a:pt x="171" y="6302"/>
                      <a:pt x="335" y="6321"/>
                      <a:pt x="494" y="6321"/>
                    </a:cubicBezTo>
                    <a:cubicBezTo>
                      <a:pt x="2027" y="6321"/>
                      <a:pt x="3023" y="4502"/>
                      <a:pt x="3291" y="3229"/>
                    </a:cubicBezTo>
                    <a:cubicBezTo>
                      <a:pt x="3476" y="2341"/>
                      <a:pt x="3661" y="1380"/>
                      <a:pt x="2996" y="604"/>
                    </a:cubicBezTo>
                    <a:cubicBezTo>
                      <a:pt x="2717" y="302"/>
                      <a:pt x="2206" y="0"/>
                      <a:pt x="1790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8" name="Google Shape;2248;p116"/>
              <p:cNvSpPr/>
              <p:nvPr/>
            </p:nvSpPr>
            <p:spPr>
              <a:xfrm>
                <a:off x="7033412" y="1140379"/>
                <a:ext cx="146560" cy="155584"/>
              </a:xfrm>
              <a:custGeom>
                <a:rect b="b" l="l" r="r" t="t"/>
                <a:pathLst>
                  <a:path extrusionOk="0" h="8517" w="8023">
                    <a:moveTo>
                      <a:pt x="740" y="729"/>
                    </a:moveTo>
                    <a:cubicBezTo>
                      <a:pt x="796" y="729"/>
                      <a:pt x="829" y="746"/>
                      <a:pt x="850" y="773"/>
                    </a:cubicBezTo>
                    <a:lnTo>
                      <a:pt x="850" y="773"/>
                    </a:lnTo>
                    <a:cubicBezTo>
                      <a:pt x="813" y="759"/>
                      <a:pt x="776" y="745"/>
                      <a:pt x="740" y="729"/>
                    </a:cubicBezTo>
                    <a:close/>
                    <a:moveTo>
                      <a:pt x="6537" y="0"/>
                    </a:moveTo>
                    <a:cubicBezTo>
                      <a:pt x="5052" y="0"/>
                      <a:pt x="3307" y="930"/>
                      <a:pt x="1807" y="930"/>
                    </a:cubicBezTo>
                    <a:cubicBezTo>
                      <a:pt x="1496" y="930"/>
                      <a:pt x="1196" y="891"/>
                      <a:pt x="911" y="794"/>
                    </a:cubicBezTo>
                    <a:lnTo>
                      <a:pt x="911" y="794"/>
                    </a:lnTo>
                    <a:lnTo>
                      <a:pt x="740" y="138"/>
                    </a:lnTo>
                    <a:cubicBezTo>
                      <a:pt x="629" y="2799"/>
                      <a:pt x="0" y="5942"/>
                      <a:pt x="518" y="7014"/>
                    </a:cubicBezTo>
                    <a:cubicBezTo>
                      <a:pt x="887" y="7861"/>
                      <a:pt x="3054" y="8516"/>
                      <a:pt x="4937" y="8516"/>
                    </a:cubicBezTo>
                    <a:cubicBezTo>
                      <a:pt x="6260" y="8516"/>
                      <a:pt x="7444" y="8193"/>
                      <a:pt x="7764" y="7384"/>
                    </a:cubicBezTo>
                    <a:cubicBezTo>
                      <a:pt x="8023" y="6718"/>
                      <a:pt x="7025" y="4722"/>
                      <a:pt x="6951" y="3872"/>
                    </a:cubicBezTo>
                    <a:cubicBezTo>
                      <a:pt x="6840" y="2615"/>
                      <a:pt x="6951" y="1321"/>
                      <a:pt x="6951" y="27"/>
                    </a:cubicBezTo>
                    <a:cubicBezTo>
                      <a:pt x="6815" y="8"/>
                      <a:pt x="6677" y="0"/>
                      <a:pt x="6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9" name="Google Shape;2249;p116"/>
              <p:cNvSpPr/>
              <p:nvPr/>
            </p:nvSpPr>
            <p:spPr>
              <a:xfrm>
                <a:off x="6759217" y="1327932"/>
                <a:ext cx="243816" cy="164133"/>
              </a:xfrm>
              <a:custGeom>
                <a:rect b="b" l="l" r="r" t="t"/>
                <a:pathLst>
                  <a:path extrusionOk="0" h="8985" w="13347">
                    <a:moveTo>
                      <a:pt x="629" y="0"/>
                    </a:moveTo>
                    <a:lnTo>
                      <a:pt x="0" y="8504"/>
                    </a:lnTo>
                    <a:lnTo>
                      <a:pt x="12977" y="8984"/>
                    </a:lnTo>
                    <a:lnTo>
                      <a:pt x="13346" y="1036"/>
                    </a:ln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0" name="Google Shape;2250;p116"/>
              <p:cNvSpPr/>
              <p:nvPr/>
            </p:nvSpPr>
            <p:spPr>
              <a:xfrm>
                <a:off x="7034764" y="1346839"/>
                <a:ext cx="244492" cy="158050"/>
              </a:xfrm>
              <a:custGeom>
                <a:rect b="b" l="l" r="r" t="t"/>
                <a:pathLst>
                  <a:path extrusionOk="0" h="8652" w="13384">
                    <a:moveTo>
                      <a:pt x="259" y="1"/>
                    </a:moveTo>
                    <a:lnTo>
                      <a:pt x="0" y="8134"/>
                    </a:lnTo>
                    <a:lnTo>
                      <a:pt x="12977" y="8652"/>
                    </a:lnTo>
                    <a:lnTo>
                      <a:pt x="13383" y="666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1" name="Google Shape;2251;p116"/>
              <p:cNvSpPr/>
              <p:nvPr/>
            </p:nvSpPr>
            <p:spPr>
              <a:xfrm>
                <a:off x="7300848" y="1359681"/>
                <a:ext cx="160754" cy="154671"/>
              </a:xfrm>
              <a:custGeom>
                <a:rect b="b" l="l" r="r" t="t"/>
                <a:pathLst>
                  <a:path extrusionOk="0" h="8467" w="8800">
                    <a:moveTo>
                      <a:pt x="666" y="0"/>
                    </a:moveTo>
                    <a:lnTo>
                      <a:pt x="0" y="7912"/>
                    </a:lnTo>
                    <a:lnTo>
                      <a:pt x="7949" y="8466"/>
                    </a:lnTo>
                    <a:lnTo>
                      <a:pt x="8799" y="666"/>
                    </a:lnTo>
                    <a:lnTo>
                      <a:pt x="666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2" name="Google Shape;2252;p116"/>
              <p:cNvSpPr/>
              <p:nvPr/>
            </p:nvSpPr>
            <p:spPr>
              <a:xfrm>
                <a:off x="5821126" y="1890516"/>
                <a:ext cx="1215666" cy="958350"/>
              </a:xfrm>
              <a:custGeom>
                <a:rect b="b" l="l" r="r" t="t"/>
                <a:pathLst>
                  <a:path extrusionOk="0" h="52462" w="66548">
                    <a:moveTo>
                      <a:pt x="64515" y="0"/>
                    </a:moveTo>
                    <a:lnTo>
                      <a:pt x="1" y="1738"/>
                    </a:lnTo>
                    <a:lnTo>
                      <a:pt x="1701" y="52462"/>
                    </a:lnTo>
                    <a:lnTo>
                      <a:pt x="66548" y="43773"/>
                    </a:lnTo>
                    <a:lnTo>
                      <a:pt x="645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3" name="Google Shape;2253;p116"/>
              <p:cNvSpPr/>
              <p:nvPr/>
            </p:nvSpPr>
            <p:spPr>
              <a:xfrm>
                <a:off x="5869078" y="1924274"/>
                <a:ext cx="1129900" cy="872584"/>
              </a:xfrm>
              <a:custGeom>
                <a:rect b="b" l="l" r="r" t="t"/>
                <a:pathLst>
                  <a:path extrusionOk="0" h="47767" w="61853">
                    <a:moveTo>
                      <a:pt x="59745" y="1"/>
                    </a:moveTo>
                    <a:lnTo>
                      <a:pt x="1" y="3476"/>
                    </a:lnTo>
                    <a:lnTo>
                      <a:pt x="1590" y="47767"/>
                    </a:lnTo>
                    <a:lnTo>
                      <a:pt x="61853" y="40188"/>
                    </a:lnTo>
                    <a:lnTo>
                      <a:pt x="59745" y="1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4" name="Google Shape;2254;p116"/>
              <p:cNvSpPr/>
              <p:nvPr/>
            </p:nvSpPr>
            <p:spPr>
              <a:xfrm>
                <a:off x="5896771" y="2266680"/>
                <a:ext cx="1066420" cy="530854"/>
              </a:xfrm>
              <a:custGeom>
                <a:rect b="b" l="l" r="r" t="t"/>
                <a:pathLst>
                  <a:path extrusionOk="0" h="29060" w="58378">
                    <a:moveTo>
                      <a:pt x="26804" y="1"/>
                    </a:moveTo>
                    <a:lnTo>
                      <a:pt x="1" y="29060"/>
                    </a:lnTo>
                    <a:lnTo>
                      <a:pt x="1" y="29060"/>
                    </a:lnTo>
                    <a:lnTo>
                      <a:pt x="58377" y="21740"/>
                    </a:lnTo>
                    <a:lnTo>
                      <a:pt x="34198" y="1"/>
                    </a:ln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5" name="Google Shape;2255;p116"/>
              <p:cNvSpPr/>
              <p:nvPr/>
            </p:nvSpPr>
            <p:spPr>
              <a:xfrm>
                <a:off x="5749535" y="2266680"/>
                <a:ext cx="636896" cy="658507"/>
              </a:xfrm>
              <a:custGeom>
                <a:rect b="b" l="l" r="r" t="t"/>
                <a:pathLst>
                  <a:path extrusionOk="0" h="36048" w="34865">
                    <a:moveTo>
                      <a:pt x="33607" y="1"/>
                    </a:moveTo>
                    <a:lnTo>
                      <a:pt x="1" y="33459"/>
                    </a:lnTo>
                    <a:lnTo>
                      <a:pt x="3070" y="36047"/>
                    </a:lnTo>
                    <a:lnTo>
                      <a:pt x="348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116"/>
              <p:cNvSpPr/>
              <p:nvPr/>
            </p:nvSpPr>
            <p:spPr>
              <a:xfrm>
                <a:off x="6778799" y="2134314"/>
                <a:ext cx="104015" cy="515326"/>
              </a:xfrm>
              <a:custGeom>
                <a:rect b="b" l="l" r="r" t="t"/>
                <a:pathLst>
                  <a:path extrusionOk="0" h="28210" w="5694">
                    <a:moveTo>
                      <a:pt x="4215" y="1"/>
                    </a:moveTo>
                    <a:lnTo>
                      <a:pt x="0" y="28209"/>
                    </a:lnTo>
                    <a:lnTo>
                      <a:pt x="1960" y="28172"/>
                    </a:lnTo>
                    <a:lnTo>
                      <a:pt x="5694" y="1"/>
                    </a:ln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116"/>
              <p:cNvSpPr/>
              <p:nvPr/>
            </p:nvSpPr>
            <p:spPr>
              <a:xfrm>
                <a:off x="6740292" y="2199821"/>
                <a:ext cx="81071" cy="301231"/>
              </a:xfrm>
              <a:custGeom>
                <a:rect b="b" l="l" r="r" t="t"/>
                <a:pathLst>
                  <a:path extrusionOk="0" h="16490" w="4438">
                    <a:moveTo>
                      <a:pt x="4437" y="1"/>
                    </a:moveTo>
                    <a:lnTo>
                      <a:pt x="3032" y="75"/>
                    </a:lnTo>
                    <a:lnTo>
                      <a:pt x="1" y="16490"/>
                    </a:lnTo>
                    <a:lnTo>
                      <a:pt x="1" y="16490"/>
                    </a:lnTo>
                    <a:lnTo>
                      <a:pt x="1886" y="16342"/>
                    </a:lnTo>
                    <a:lnTo>
                      <a:pt x="4437" y="1"/>
                    </a:ln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116"/>
              <p:cNvSpPr/>
              <p:nvPr/>
            </p:nvSpPr>
            <p:spPr>
              <a:xfrm>
                <a:off x="6041980" y="2232246"/>
                <a:ext cx="36480" cy="262047"/>
              </a:xfrm>
              <a:custGeom>
                <a:rect b="b" l="l" r="r" t="t"/>
                <a:pathLst>
                  <a:path extrusionOk="0" h="14345" w="1997">
                    <a:moveTo>
                      <a:pt x="0" y="0"/>
                    </a:moveTo>
                    <a:lnTo>
                      <a:pt x="703" y="14345"/>
                    </a:lnTo>
                    <a:lnTo>
                      <a:pt x="1997" y="14345"/>
                    </a:lnTo>
                    <a:lnTo>
                      <a:pt x="1405" y="0"/>
                    </a:ln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116"/>
              <p:cNvSpPr/>
              <p:nvPr/>
            </p:nvSpPr>
            <p:spPr>
              <a:xfrm>
                <a:off x="5973093" y="2232922"/>
                <a:ext cx="49998" cy="418070"/>
              </a:xfrm>
              <a:custGeom>
                <a:rect b="b" l="l" r="r" t="t"/>
                <a:pathLst>
                  <a:path extrusionOk="0" h="22886" w="2737">
                    <a:moveTo>
                      <a:pt x="0" y="0"/>
                    </a:moveTo>
                    <a:lnTo>
                      <a:pt x="1220" y="22885"/>
                    </a:lnTo>
                    <a:lnTo>
                      <a:pt x="2736" y="22885"/>
                    </a:lnTo>
                    <a:lnTo>
                      <a:pt x="1553" y="0"/>
                    </a:lnTo>
                    <a:close/>
                  </a:path>
                </a:pathLst>
              </a:custGeom>
              <a:solidFill>
                <a:srgbClr val="4000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0" name="Google Shape;2260;p116"/>
              <p:cNvSpPr/>
              <p:nvPr/>
            </p:nvSpPr>
            <p:spPr>
              <a:xfrm>
                <a:off x="6391821" y="2134314"/>
                <a:ext cx="545705" cy="272862"/>
              </a:xfrm>
              <a:custGeom>
                <a:rect b="b" l="l" r="r" t="t"/>
                <a:pathLst>
                  <a:path extrusionOk="0" h="14937" w="29873">
                    <a:moveTo>
                      <a:pt x="29872" y="1"/>
                    </a:moveTo>
                    <a:lnTo>
                      <a:pt x="0" y="2219"/>
                    </a:lnTo>
                    <a:lnTo>
                      <a:pt x="1331" y="14937"/>
                    </a:lnTo>
                    <a:lnTo>
                      <a:pt x="29761" y="12829"/>
                    </a:lnTo>
                    <a:lnTo>
                      <a:pt x="29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1" name="Google Shape;2261;p116"/>
              <p:cNvSpPr/>
              <p:nvPr/>
            </p:nvSpPr>
            <p:spPr>
              <a:xfrm>
                <a:off x="6282398" y="2320716"/>
                <a:ext cx="545723" cy="272862"/>
              </a:xfrm>
              <a:custGeom>
                <a:rect b="b" l="l" r="r" t="t"/>
                <a:pathLst>
                  <a:path extrusionOk="0" h="14937" w="29874">
                    <a:moveTo>
                      <a:pt x="29873" y="0"/>
                    </a:moveTo>
                    <a:lnTo>
                      <a:pt x="1" y="2219"/>
                    </a:lnTo>
                    <a:lnTo>
                      <a:pt x="1332" y="14937"/>
                    </a:lnTo>
                    <a:lnTo>
                      <a:pt x="29725" y="12829"/>
                    </a:lnTo>
                    <a:lnTo>
                      <a:pt x="29873" y="0"/>
                    </a:lnTo>
                    <a:close/>
                  </a:path>
                </a:pathLst>
              </a:custGeom>
              <a:solidFill>
                <a:srgbClr val="4D4D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2" name="Google Shape;2262;p116"/>
              <p:cNvSpPr/>
              <p:nvPr/>
            </p:nvSpPr>
            <p:spPr>
              <a:xfrm>
                <a:off x="5903530" y="2055289"/>
                <a:ext cx="455208" cy="234372"/>
              </a:xfrm>
              <a:custGeom>
                <a:rect b="b" l="l" r="r" t="t"/>
                <a:pathLst>
                  <a:path extrusionOk="0" h="12830" w="24919">
                    <a:moveTo>
                      <a:pt x="24327" y="1"/>
                    </a:moveTo>
                    <a:lnTo>
                      <a:pt x="0" y="1739"/>
                    </a:lnTo>
                    <a:lnTo>
                      <a:pt x="592" y="12830"/>
                    </a:lnTo>
                    <a:lnTo>
                      <a:pt x="24918" y="11203"/>
                    </a:lnTo>
                    <a:lnTo>
                      <a:pt x="24327" y="1"/>
                    </a:lnTo>
                    <a:close/>
                  </a:path>
                </a:pathLst>
              </a:custGeom>
              <a:solidFill>
                <a:srgbClr val="4D4D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3" name="Google Shape;2263;p116"/>
              <p:cNvSpPr/>
              <p:nvPr/>
            </p:nvSpPr>
            <p:spPr>
              <a:xfrm>
                <a:off x="5920410" y="2571949"/>
                <a:ext cx="345804" cy="155347"/>
              </a:xfrm>
              <a:custGeom>
                <a:rect b="b" l="l" r="r" t="t"/>
                <a:pathLst>
                  <a:path extrusionOk="0" h="8504" w="18930">
                    <a:moveTo>
                      <a:pt x="18671" y="1"/>
                    </a:moveTo>
                    <a:lnTo>
                      <a:pt x="1" y="925"/>
                    </a:lnTo>
                    <a:lnTo>
                      <a:pt x="259" y="8504"/>
                    </a:lnTo>
                    <a:lnTo>
                      <a:pt x="18929" y="7653"/>
                    </a:lnTo>
                    <a:lnTo>
                      <a:pt x="18671" y="1"/>
                    </a:lnTo>
                    <a:close/>
                  </a:path>
                </a:pathLst>
              </a:custGeom>
              <a:solidFill>
                <a:srgbClr val="4D4D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4" name="Google Shape;2264;p116"/>
              <p:cNvSpPr/>
              <p:nvPr/>
            </p:nvSpPr>
            <p:spPr>
              <a:xfrm>
                <a:off x="6993552" y="1864174"/>
                <a:ext cx="877991" cy="735486"/>
              </a:xfrm>
              <a:custGeom>
                <a:rect b="b" l="l" r="r" t="t"/>
                <a:pathLst>
                  <a:path extrusionOk="0" h="40262" w="48063">
                    <a:moveTo>
                      <a:pt x="47323" y="0"/>
                    </a:moveTo>
                    <a:lnTo>
                      <a:pt x="1" y="1442"/>
                    </a:lnTo>
                    <a:lnTo>
                      <a:pt x="1775" y="40261"/>
                    </a:lnTo>
                    <a:lnTo>
                      <a:pt x="48063" y="34716"/>
                    </a:lnTo>
                    <a:lnTo>
                      <a:pt x="47323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5" name="Google Shape;2265;p116"/>
              <p:cNvSpPr/>
              <p:nvPr/>
            </p:nvSpPr>
            <p:spPr>
              <a:xfrm>
                <a:off x="7050291" y="1899284"/>
                <a:ext cx="792207" cy="663896"/>
              </a:xfrm>
              <a:custGeom>
                <a:rect b="b" l="l" r="r" t="t"/>
                <a:pathLst>
                  <a:path extrusionOk="0" h="36343" w="43367">
                    <a:moveTo>
                      <a:pt x="42701" y="1"/>
                    </a:moveTo>
                    <a:lnTo>
                      <a:pt x="0" y="1295"/>
                    </a:lnTo>
                    <a:lnTo>
                      <a:pt x="1590" y="36343"/>
                    </a:lnTo>
                    <a:lnTo>
                      <a:pt x="43367" y="31352"/>
                    </a:lnTo>
                    <a:lnTo>
                      <a:pt x="42701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6" name="Google Shape;2266;p116"/>
              <p:cNvSpPr/>
              <p:nvPr/>
            </p:nvSpPr>
            <p:spPr>
              <a:xfrm>
                <a:off x="7467667" y="1959403"/>
                <a:ext cx="326221" cy="493022"/>
              </a:xfrm>
              <a:custGeom>
                <a:rect b="b" l="l" r="r" t="t"/>
                <a:pathLst>
                  <a:path extrusionOk="0" h="26989" w="17858">
                    <a:moveTo>
                      <a:pt x="16933" y="0"/>
                    </a:moveTo>
                    <a:lnTo>
                      <a:pt x="0" y="776"/>
                    </a:lnTo>
                    <a:lnTo>
                      <a:pt x="592" y="26989"/>
                    </a:lnTo>
                    <a:lnTo>
                      <a:pt x="17857" y="25584"/>
                    </a:lnTo>
                    <a:lnTo>
                      <a:pt x="16933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7" name="Google Shape;2267;p116"/>
              <p:cNvSpPr/>
              <p:nvPr/>
            </p:nvSpPr>
            <p:spPr>
              <a:xfrm>
                <a:off x="7338662" y="2075566"/>
                <a:ext cx="107413" cy="80377"/>
              </a:xfrm>
              <a:custGeom>
                <a:rect b="b" l="l" r="r" t="t"/>
                <a:pathLst>
                  <a:path extrusionOk="0" h="4400" w="5880">
                    <a:moveTo>
                      <a:pt x="5768" y="0"/>
                    </a:moveTo>
                    <a:lnTo>
                      <a:pt x="1" y="333"/>
                    </a:lnTo>
                    <a:lnTo>
                      <a:pt x="186" y="4400"/>
                    </a:lnTo>
                    <a:lnTo>
                      <a:pt x="5879" y="4104"/>
                    </a:lnTo>
                    <a:lnTo>
                      <a:pt x="576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8" name="Google Shape;2268;p116"/>
              <p:cNvSpPr/>
              <p:nvPr/>
            </p:nvSpPr>
            <p:spPr>
              <a:xfrm>
                <a:off x="7209675" y="1978310"/>
                <a:ext cx="106719" cy="84432"/>
              </a:xfrm>
              <a:custGeom>
                <a:rect b="b" l="l" r="r" t="t"/>
                <a:pathLst>
                  <a:path extrusionOk="0" h="4622" w="5842">
                    <a:moveTo>
                      <a:pt x="5583" y="0"/>
                    </a:moveTo>
                    <a:lnTo>
                      <a:pt x="0" y="74"/>
                    </a:lnTo>
                    <a:lnTo>
                      <a:pt x="222" y="4622"/>
                    </a:lnTo>
                    <a:lnTo>
                      <a:pt x="5842" y="4326"/>
                    </a:lnTo>
                    <a:lnTo>
                      <a:pt x="5583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9" name="Google Shape;2269;p116"/>
              <p:cNvSpPr/>
              <p:nvPr/>
            </p:nvSpPr>
            <p:spPr>
              <a:xfrm>
                <a:off x="7215082" y="2082982"/>
                <a:ext cx="106719" cy="78368"/>
              </a:xfrm>
              <a:custGeom>
                <a:rect b="b" l="l" r="r" t="t"/>
                <a:pathLst>
                  <a:path extrusionOk="0" h="4290" w="5842">
                    <a:moveTo>
                      <a:pt x="5620" y="1"/>
                    </a:moveTo>
                    <a:lnTo>
                      <a:pt x="0" y="333"/>
                    </a:lnTo>
                    <a:lnTo>
                      <a:pt x="222" y="4289"/>
                    </a:lnTo>
                    <a:lnTo>
                      <a:pt x="5842" y="4031"/>
                    </a:lnTo>
                    <a:lnTo>
                      <a:pt x="56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0" name="Google Shape;2270;p116"/>
              <p:cNvSpPr/>
              <p:nvPr/>
            </p:nvSpPr>
            <p:spPr>
              <a:xfrm>
                <a:off x="7220471" y="2182266"/>
                <a:ext cx="107413" cy="83756"/>
              </a:xfrm>
              <a:custGeom>
                <a:rect b="b" l="l" r="r" t="t"/>
                <a:pathLst>
                  <a:path extrusionOk="0" h="4585" w="5880">
                    <a:moveTo>
                      <a:pt x="5621" y="0"/>
                    </a:moveTo>
                    <a:lnTo>
                      <a:pt x="1" y="333"/>
                    </a:lnTo>
                    <a:lnTo>
                      <a:pt x="186" y="4585"/>
                    </a:lnTo>
                    <a:lnTo>
                      <a:pt x="5879" y="4326"/>
                    </a:lnTo>
                    <a:lnTo>
                      <a:pt x="56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1" name="Google Shape;2271;p116"/>
              <p:cNvSpPr/>
              <p:nvPr/>
            </p:nvSpPr>
            <p:spPr>
              <a:xfrm>
                <a:off x="7225202" y="2286263"/>
                <a:ext cx="113478" cy="186420"/>
              </a:xfrm>
              <a:custGeom>
                <a:rect b="b" l="l" r="r" t="t"/>
                <a:pathLst>
                  <a:path extrusionOk="0" h="10205" w="6212">
                    <a:moveTo>
                      <a:pt x="5694" y="1"/>
                    </a:moveTo>
                    <a:lnTo>
                      <a:pt x="1" y="371"/>
                    </a:lnTo>
                    <a:lnTo>
                      <a:pt x="518" y="10205"/>
                    </a:lnTo>
                    <a:lnTo>
                      <a:pt x="6212" y="9687"/>
                    </a:lnTo>
                    <a:lnTo>
                      <a:pt x="5694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2" name="Google Shape;2272;p116"/>
              <p:cNvSpPr/>
              <p:nvPr/>
            </p:nvSpPr>
            <p:spPr>
              <a:xfrm>
                <a:off x="7114446" y="2090417"/>
                <a:ext cx="83756" cy="76340"/>
              </a:xfrm>
              <a:custGeom>
                <a:rect b="b" l="l" r="r" t="t"/>
                <a:pathLst>
                  <a:path extrusionOk="0" h="4179" w="4585">
                    <a:moveTo>
                      <a:pt x="4363" y="0"/>
                    </a:moveTo>
                    <a:lnTo>
                      <a:pt x="1" y="296"/>
                    </a:lnTo>
                    <a:lnTo>
                      <a:pt x="148" y="4178"/>
                    </a:lnTo>
                    <a:lnTo>
                      <a:pt x="4585" y="3956"/>
                    </a:lnTo>
                    <a:lnTo>
                      <a:pt x="4363" y="0"/>
                    </a:lnTo>
                    <a:close/>
                  </a:path>
                </a:pathLst>
              </a:custGeom>
              <a:solidFill>
                <a:srgbClr val="B961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3" name="Google Shape;2273;p116"/>
              <p:cNvSpPr/>
              <p:nvPr/>
            </p:nvSpPr>
            <p:spPr>
              <a:xfrm>
                <a:off x="7118502" y="2189701"/>
                <a:ext cx="85784" cy="81729"/>
              </a:xfrm>
              <a:custGeom>
                <a:rect b="b" l="l" r="r" t="t"/>
                <a:pathLst>
                  <a:path extrusionOk="0" h="4474" w="4696">
                    <a:moveTo>
                      <a:pt x="4474" y="0"/>
                    </a:moveTo>
                    <a:lnTo>
                      <a:pt x="0" y="259"/>
                    </a:lnTo>
                    <a:lnTo>
                      <a:pt x="185" y="4474"/>
                    </a:lnTo>
                    <a:lnTo>
                      <a:pt x="4696" y="4252"/>
                    </a:lnTo>
                    <a:lnTo>
                      <a:pt x="44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4" name="Google Shape;2274;p116"/>
              <p:cNvSpPr/>
              <p:nvPr/>
            </p:nvSpPr>
            <p:spPr>
              <a:xfrm>
                <a:off x="7348800" y="2279522"/>
                <a:ext cx="104691" cy="181689"/>
              </a:xfrm>
              <a:custGeom>
                <a:rect b="b" l="l" r="r" t="t"/>
                <a:pathLst>
                  <a:path extrusionOk="0" h="9946" w="5731">
                    <a:moveTo>
                      <a:pt x="5509" y="0"/>
                    </a:moveTo>
                    <a:lnTo>
                      <a:pt x="0" y="333"/>
                    </a:lnTo>
                    <a:lnTo>
                      <a:pt x="481" y="9945"/>
                    </a:lnTo>
                    <a:lnTo>
                      <a:pt x="5731" y="9465"/>
                    </a:lnTo>
                    <a:lnTo>
                      <a:pt x="55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5" name="Google Shape;2275;p116"/>
              <p:cNvSpPr/>
              <p:nvPr/>
            </p:nvSpPr>
            <p:spPr>
              <a:xfrm>
                <a:off x="7343393" y="2174831"/>
                <a:ext cx="105385" cy="85127"/>
              </a:xfrm>
              <a:custGeom>
                <a:rect b="b" l="l" r="r" t="t"/>
                <a:pathLst>
                  <a:path extrusionOk="0" h="4660" w="5769">
                    <a:moveTo>
                      <a:pt x="5657" y="1"/>
                    </a:moveTo>
                    <a:lnTo>
                      <a:pt x="1" y="333"/>
                    </a:lnTo>
                    <a:lnTo>
                      <a:pt x="222" y="4659"/>
                    </a:lnTo>
                    <a:lnTo>
                      <a:pt x="5768" y="4400"/>
                    </a:lnTo>
                    <a:lnTo>
                      <a:pt x="56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6" name="Google Shape;2276;p116"/>
              <p:cNvSpPr/>
              <p:nvPr/>
            </p:nvSpPr>
            <p:spPr>
              <a:xfrm>
                <a:off x="7123233" y="2293698"/>
                <a:ext cx="92543" cy="187772"/>
              </a:xfrm>
              <a:custGeom>
                <a:rect b="b" l="l" r="r" t="t"/>
                <a:pathLst>
                  <a:path extrusionOk="0" h="10279" w="5066">
                    <a:moveTo>
                      <a:pt x="4511" y="1"/>
                    </a:moveTo>
                    <a:lnTo>
                      <a:pt x="0" y="296"/>
                    </a:lnTo>
                    <a:lnTo>
                      <a:pt x="444" y="10278"/>
                    </a:lnTo>
                    <a:lnTo>
                      <a:pt x="5065" y="9872"/>
                    </a:lnTo>
                    <a:lnTo>
                      <a:pt x="4511" y="1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7" name="Google Shape;2277;p116"/>
              <p:cNvSpPr/>
              <p:nvPr/>
            </p:nvSpPr>
            <p:spPr>
              <a:xfrm>
                <a:off x="7109039" y="1979661"/>
                <a:ext cx="83775" cy="87812"/>
              </a:xfrm>
              <a:custGeom>
                <a:rect b="b" l="l" r="r" t="t"/>
                <a:pathLst>
                  <a:path extrusionOk="0" h="4807" w="4586">
                    <a:moveTo>
                      <a:pt x="4326" y="0"/>
                    </a:moveTo>
                    <a:lnTo>
                      <a:pt x="1" y="37"/>
                    </a:lnTo>
                    <a:lnTo>
                      <a:pt x="223" y="4806"/>
                    </a:lnTo>
                    <a:lnTo>
                      <a:pt x="4585" y="4585"/>
                    </a:lnTo>
                    <a:lnTo>
                      <a:pt x="4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8" name="Google Shape;2278;p116"/>
              <p:cNvSpPr/>
              <p:nvPr/>
            </p:nvSpPr>
            <p:spPr>
              <a:xfrm>
                <a:off x="7333273" y="1976958"/>
                <a:ext cx="110098" cy="79701"/>
              </a:xfrm>
              <a:custGeom>
                <a:rect b="b" l="l" r="r" t="t"/>
                <a:pathLst>
                  <a:path extrusionOk="0" h="4363" w="6027">
                    <a:moveTo>
                      <a:pt x="5915" y="0"/>
                    </a:moveTo>
                    <a:lnTo>
                      <a:pt x="0" y="74"/>
                    </a:lnTo>
                    <a:lnTo>
                      <a:pt x="222" y="4363"/>
                    </a:lnTo>
                    <a:lnTo>
                      <a:pt x="6026" y="4067"/>
                    </a:lnTo>
                    <a:lnTo>
                      <a:pt x="59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9" name="Google Shape;2279;p116"/>
              <p:cNvSpPr/>
              <p:nvPr/>
            </p:nvSpPr>
            <p:spPr>
              <a:xfrm>
                <a:off x="7479139" y="2038410"/>
                <a:ext cx="299203" cy="359998"/>
              </a:xfrm>
              <a:custGeom>
                <a:rect b="b" l="l" r="r" t="t"/>
                <a:pathLst>
                  <a:path extrusionOk="0" h="19707" w="16379">
                    <a:moveTo>
                      <a:pt x="12238" y="8689"/>
                    </a:moveTo>
                    <a:lnTo>
                      <a:pt x="14197" y="11425"/>
                    </a:lnTo>
                    <a:cubicBezTo>
                      <a:pt x="13495" y="12053"/>
                      <a:pt x="12867" y="12756"/>
                      <a:pt x="12275" y="13495"/>
                    </a:cubicBezTo>
                    <a:lnTo>
                      <a:pt x="12275" y="13532"/>
                    </a:lnTo>
                    <a:cubicBezTo>
                      <a:pt x="12238" y="13606"/>
                      <a:pt x="12201" y="13680"/>
                      <a:pt x="12127" y="13754"/>
                    </a:cubicBezTo>
                    <a:lnTo>
                      <a:pt x="11942" y="13199"/>
                    </a:lnTo>
                    <a:cubicBezTo>
                      <a:pt x="11794" y="12571"/>
                      <a:pt x="11720" y="11905"/>
                      <a:pt x="11757" y="11240"/>
                    </a:cubicBezTo>
                    <a:cubicBezTo>
                      <a:pt x="11831" y="10537"/>
                      <a:pt x="12238" y="8689"/>
                      <a:pt x="12238" y="8689"/>
                    </a:cubicBezTo>
                    <a:close/>
                    <a:moveTo>
                      <a:pt x="10389" y="1"/>
                    </a:moveTo>
                    <a:cubicBezTo>
                      <a:pt x="8504" y="38"/>
                      <a:pt x="7580" y="3254"/>
                      <a:pt x="8171" y="4548"/>
                    </a:cubicBezTo>
                    <a:cubicBezTo>
                      <a:pt x="7765" y="4733"/>
                      <a:pt x="7395" y="4955"/>
                      <a:pt x="7062" y="5214"/>
                    </a:cubicBezTo>
                    <a:cubicBezTo>
                      <a:pt x="6766" y="5435"/>
                      <a:pt x="6582" y="6138"/>
                      <a:pt x="6508" y="7210"/>
                    </a:cubicBezTo>
                    <a:cubicBezTo>
                      <a:pt x="6286" y="8430"/>
                      <a:pt x="5657" y="9539"/>
                      <a:pt x="4770" y="10389"/>
                    </a:cubicBezTo>
                    <a:cubicBezTo>
                      <a:pt x="4623" y="10536"/>
                      <a:pt x="4415" y="10594"/>
                      <a:pt x="4178" y="10594"/>
                    </a:cubicBezTo>
                    <a:cubicBezTo>
                      <a:pt x="3279" y="10594"/>
                      <a:pt x="1960" y="9761"/>
                      <a:pt x="1960" y="9761"/>
                    </a:cubicBezTo>
                    <a:cubicBezTo>
                      <a:pt x="1960" y="9761"/>
                      <a:pt x="1462" y="8889"/>
                      <a:pt x="865" y="8889"/>
                    </a:cubicBezTo>
                    <a:cubicBezTo>
                      <a:pt x="812" y="8889"/>
                      <a:pt x="758" y="8895"/>
                      <a:pt x="703" y="8911"/>
                    </a:cubicBezTo>
                    <a:cubicBezTo>
                      <a:pt x="1" y="9059"/>
                      <a:pt x="555" y="10759"/>
                      <a:pt x="629" y="10907"/>
                    </a:cubicBezTo>
                    <a:cubicBezTo>
                      <a:pt x="694" y="11036"/>
                      <a:pt x="3049" y="12721"/>
                      <a:pt x="5123" y="12721"/>
                    </a:cubicBezTo>
                    <a:cubicBezTo>
                      <a:pt x="5420" y="12721"/>
                      <a:pt x="5712" y="12686"/>
                      <a:pt x="5990" y="12608"/>
                    </a:cubicBezTo>
                    <a:cubicBezTo>
                      <a:pt x="6323" y="12534"/>
                      <a:pt x="6582" y="12386"/>
                      <a:pt x="6803" y="12201"/>
                    </a:cubicBezTo>
                    <a:lnTo>
                      <a:pt x="6803" y="12201"/>
                    </a:lnTo>
                    <a:cubicBezTo>
                      <a:pt x="6877" y="12719"/>
                      <a:pt x="5879" y="19706"/>
                      <a:pt x="5879" y="19706"/>
                    </a:cubicBezTo>
                    <a:lnTo>
                      <a:pt x="13236" y="17377"/>
                    </a:lnTo>
                    <a:lnTo>
                      <a:pt x="12867" y="16194"/>
                    </a:lnTo>
                    <a:cubicBezTo>
                      <a:pt x="13347" y="15565"/>
                      <a:pt x="13902" y="15048"/>
                      <a:pt x="14493" y="14604"/>
                    </a:cubicBezTo>
                    <a:cubicBezTo>
                      <a:pt x="15417" y="14013"/>
                      <a:pt x="16046" y="12608"/>
                      <a:pt x="16194" y="12053"/>
                    </a:cubicBezTo>
                    <a:cubicBezTo>
                      <a:pt x="16379" y="11499"/>
                      <a:pt x="15713" y="9502"/>
                      <a:pt x="14308" y="7062"/>
                    </a:cubicBezTo>
                    <a:cubicBezTo>
                      <a:pt x="12903" y="4622"/>
                      <a:pt x="13199" y="5435"/>
                      <a:pt x="12349" y="4881"/>
                    </a:cubicBezTo>
                    <a:cubicBezTo>
                      <a:pt x="11979" y="4622"/>
                      <a:pt x="11573" y="4437"/>
                      <a:pt x="11129" y="4326"/>
                    </a:cubicBezTo>
                    <a:lnTo>
                      <a:pt x="11055" y="3328"/>
                    </a:lnTo>
                    <a:cubicBezTo>
                      <a:pt x="11240" y="3069"/>
                      <a:pt x="11351" y="2810"/>
                      <a:pt x="11425" y="2515"/>
                    </a:cubicBezTo>
                    <a:cubicBezTo>
                      <a:pt x="11646" y="1553"/>
                      <a:pt x="11425" y="1"/>
                      <a:pt x="10389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0" name="Google Shape;2280;p116"/>
              <p:cNvSpPr/>
              <p:nvPr/>
            </p:nvSpPr>
            <p:spPr>
              <a:xfrm>
                <a:off x="7529119" y="2315984"/>
                <a:ext cx="241131" cy="47970"/>
              </a:xfrm>
              <a:custGeom>
                <a:rect b="b" l="l" r="r" t="t"/>
                <a:pathLst>
                  <a:path extrusionOk="0" h="2626" w="13200">
                    <a:moveTo>
                      <a:pt x="13199" y="1"/>
                    </a:moveTo>
                    <a:lnTo>
                      <a:pt x="296" y="1258"/>
                    </a:lnTo>
                    <a:lnTo>
                      <a:pt x="1" y="2626"/>
                    </a:lnTo>
                    <a:lnTo>
                      <a:pt x="12940" y="1258"/>
                    </a:lnTo>
                    <a:lnTo>
                      <a:pt x="13199" y="1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1" name="Google Shape;2281;p116"/>
              <p:cNvSpPr/>
              <p:nvPr/>
            </p:nvSpPr>
            <p:spPr>
              <a:xfrm>
                <a:off x="7539257" y="2349761"/>
                <a:ext cx="222882" cy="45943"/>
              </a:xfrm>
              <a:custGeom>
                <a:rect b="b" l="l" r="r" t="t"/>
                <a:pathLst>
                  <a:path extrusionOk="0" h="2515" w="12201">
                    <a:moveTo>
                      <a:pt x="12200" y="0"/>
                    </a:moveTo>
                    <a:lnTo>
                      <a:pt x="259" y="1368"/>
                    </a:lnTo>
                    <a:lnTo>
                      <a:pt x="0" y="2514"/>
                    </a:lnTo>
                    <a:lnTo>
                      <a:pt x="11979" y="1257"/>
                    </a:lnTo>
                    <a:lnTo>
                      <a:pt x="12200" y="0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2" name="Google Shape;2282;p116"/>
              <p:cNvSpPr/>
              <p:nvPr/>
            </p:nvSpPr>
            <p:spPr>
              <a:xfrm>
                <a:off x="5133610" y="3063618"/>
                <a:ext cx="1381133" cy="432246"/>
              </a:xfrm>
              <a:custGeom>
                <a:rect b="b" l="l" r="r" t="t"/>
                <a:pathLst>
                  <a:path extrusionOk="0" h="23662" w="75606">
                    <a:moveTo>
                      <a:pt x="42813" y="0"/>
                    </a:moveTo>
                    <a:lnTo>
                      <a:pt x="1" y="7801"/>
                    </a:lnTo>
                    <a:lnTo>
                      <a:pt x="28579" y="23661"/>
                    </a:lnTo>
                    <a:lnTo>
                      <a:pt x="75606" y="14308"/>
                    </a:lnTo>
                    <a:lnTo>
                      <a:pt x="42813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3" name="Google Shape;2283;p116"/>
              <p:cNvSpPr/>
              <p:nvPr/>
            </p:nvSpPr>
            <p:spPr>
              <a:xfrm>
                <a:off x="5649594" y="3324971"/>
                <a:ext cx="865149" cy="1280515"/>
              </a:xfrm>
              <a:custGeom>
                <a:rect b="b" l="l" r="r" t="t"/>
                <a:pathLst>
                  <a:path extrusionOk="0" h="70098" w="47360">
                    <a:moveTo>
                      <a:pt x="47360" y="1"/>
                    </a:moveTo>
                    <a:lnTo>
                      <a:pt x="333" y="9354"/>
                    </a:lnTo>
                    <a:lnTo>
                      <a:pt x="0" y="70097"/>
                    </a:lnTo>
                    <a:lnTo>
                      <a:pt x="47027" y="55346"/>
                    </a:lnTo>
                    <a:lnTo>
                      <a:pt x="47360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4" name="Google Shape;2284;p116"/>
              <p:cNvSpPr/>
              <p:nvPr/>
            </p:nvSpPr>
            <p:spPr>
              <a:xfrm>
                <a:off x="5127545" y="3206123"/>
                <a:ext cx="528150" cy="1399364"/>
              </a:xfrm>
              <a:custGeom>
                <a:rect b="b" l="l" r="r" t="t"/>
                <a:pathLst>
                  <a:path extrusionOk="0" h="76604" w="28912">
                    <a:moveTo>
                      <a:pt x="333" y="0"/>
                    </a:moveTo>
                    <a:lnTo>
                      <a:pt x="0" y="56380"/>
                    </a:lnTo>
                    <a:lnTo>
                      <a:pt x="28578" y="76603"/>
                    </a:lnTo>
                    <a:lnTo>
                      <a:pt x="28911" y="1586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5" name="Google Shape;2285;p116"/>
              <p:cNvSpPr/>
              <p:nvPr/>
            </p:nvSpPr>
            <p:spPr>
              <a:xfrm>
                <a:off x="5653649" y="3636999"/>
                <a:ext cx="859066" cy="191151"/>
              </a:xfrm>
              <a:custGeom>
                <a:rect b="b" l="l" r="r" t="t"/>
                <a:pathLst>
                  <a:path extrusionOk="0" fill="none" h="10464" w="47027">
                    <a:moveTo>
                      <a:pt x="0" y="10463"/>
                    </a:moveTo>
                    <a:lnTo>
                      <a:pt x="47027" y="0"/>
                    </a:lnTo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6" name="Google Shape;2286;p116"/>
              <p:cNvSpPr/>
              <p:nvPr/>
            </p:nvSpPr>
            <p:spPr>
              <a:xfrm>
                <a:off x="5664445" y="3967933"/>
                <a:ext cx="841529" cy="212067"/>
              </a:xfrm>
              <a:custGeom>
                <a:rect b="b" l="l" r="r" t="t"/>
                <a:pathLst>
                  <a:path extrusionOk="0" fill="none" h="11609" w="46067">
                    <a:moveTo>
                      <a:pt x="1" y="11609"/>
                    </a:moveTo>
                    <a:lnTo>
                      <a:pt x="46066" y="0"/>
                    </a:lnTo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7" name="Google Shape;2287;p116"/>
              <p:cNvSpPr/>
              <p:nvPr/>
            </p:nvSpPr>
            <p:spPr>
              <a:xfrm>
                <a:off x="5649594" y="3495846"/>
                <a:ext cx="6101" cy="1100854"/>
              </a:xfrm>
              <a:custGeom>
                <a:rect b="b" l="l" r="r" t="t"/>
                <a:pathLst>
                  <a:path extrusionOk="0" fill="none" h="60263" w="334">
                    <a:moveTo>
                      <a:pt x="333" y="0"/>
                    </a:moveTo>
                    <a:lnTo>
                      <a:pt x="0" y="60263"/>
                    </a:lnTo>
                  </a:path>
                </a:pathLst>
              </a:custGeom>
              <a:noFill/>
              <a:ln cap="flat" cmpd="sng" w="8325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8" name="Google Shape;2288;p116"/>
              <p:cNvSpPr/>
              <p:nvPr/>
            </p:nvSpPr>
            <p:spPr>
              <a:xfrm>
                <a:off x="5648918" y="3438431"/>
                <a:ext cx="859742" cy="1166380"/>
              </a:xfrm>
              <a:custGeom>
                <a:rect b="b" l="l" r="r" t="t"/>
                <a:pathLst>
                  <a:path extrusionOk="0" h="63850" w="47064">
                    <a:moveTo>
                      <a:pt x="16083" y="1"/>
                    </a:moveTo>
                    <a:lnTo>
                      <a:pt x="370" y="3107"/>
                    </a:lnTo>
                    <a:lnTo>
                      <a:pt x="0" y="63849"/>
                    </a:lnTo>
                    <a:lnTo>
                      <a:pt x="47064" y="49135"/>
                    </a:lnTo>
                    <a:lnTo>
                      <a:pt x="47064" y="47360"/>
                    </a:lnTo>
                    <a:cubicBezTo>
                      <a:pt x="45215" y="45993"/>
                      <a:pt x="42997" y="45216"/>
                      <a:pt x="40742" y="45142"/>
                    </a:cubicBezTo>
                    <a:cubicBezTo>
                      <a:pt x="40584" y="45137"/>
                      <a:pt x="40427" y="45135"/>
                      <a:pt x="40270" y="45135"/>
                    </a:cubicBezTo>
                    <a:cubicBezTo>
                      <a:pt x="34548" y="45135"/>
                      <a:pt x="29460" y="48338"/>
                      <a:pt x="23846" y="48950"/>
                    </a:cubicBezTo>
                    <a:cubicBezTo>
                      <a:pt x="23338" y="49008"/>
                      <a:pt x="22836" y="49037"/>
                      <a:pt x="22341" y="49037"/>
                    </a:cubicBezTo>
                    <a:cubicBezTo>
                      <a:pt x="18410" y="49037"/>
                      <a:pt x="14959" y="47222"/>
                      <a:pt x="12792" y="43774"/>
                    </a:cubicBezTo>
                    <a:cubicBezTo>
                      <a:pt x="10426" y="40040"/>
                      <a:pt x="9539" y="35493"/>
                      <a:pt x="9317" y="31130"/>
                    </a:cubicBezTo>
                    <a:cubicBezTo>
                      <a:pt x="9021" y="25954"/>
                      <a:pt x="9835" y="20852"/>
                      <a:pt x="11055" y="15824"/>
                    </a:cubicBezTo>
                    <a:cubicBezTo>
                      <a:pt x="12312" y="10427"/>
                      <a:pt x="14012" y="5140"/>
                      <a:pt x="160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9" name="Google Shape;2289;p116"/>
              <p:cNvSpPr/>
              <p:nvPr/>
            </p:nvSpPr>
            <p:spPr>
              <a:xfrm>
                <a:off x="5953510" y="3371572"/>
                <a:ext cx="326203" cy="107413"/>
              </a:xfrm>
              <a:custGeom>
                <a:rect b="b" l="l" r="r" t="t"/>
                <a:pathLst>
                  <a:path extrusionOk="0" h="5880" w="17857">
                    <a:moveTo>
                      <a:pt x="17857" y="1"/>
                    </a:moveTo>
                    <a:lnTo>
                      <a:pt x="0" y="3550"/>
                    </a:lnTo>
                    <a:lnTo>
                      <a:pt x="1627" y="5879"/>
                    </a:lnTo>
                    <a:lnTo>
                      <a:pt x="16896" y="2995"/>
                    </a:lnTo>
                    <a:lnTo>
                      <a:pt x="17857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0" name="Google Shape;2290;p116"/>
              <p:cNvSpPr/>
              <p:nvPr/>
            </p:nvSpPr>
            <p:spPr>
              <a:xfrm>
                <a:off x="5969714" y="3689006"/>
                <a:ext cx="326221" cy="116181"/>
              </a:xfrm>
              <a:custGeom>
                <a:rect b="b" l="l" r="r" t="t"/>
                <a:pathLst>
                  <a:path extrusionOk="0" h="6360" w="17858">
                    <a:moveTo>
                      <a:pt x="17857" y="0"/>
                    </a:moveTo>
                    <a:lnTo>
                      <a:pt x="0" y="4030"/>
                    </a:lnTo>
                    <a:lnTo>
                      <a:pt x="1627" y="6359"/>
                    </a:lnTo>
                    <a:lnTo>
                      <a:pt x="17081" y="2773"/>
                    </a:lnTo>
                    <a:lnTo>
                      <a:pt x="17857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1" name="Google Shape;2291;p116"/>
              <p:cNvSpPr/>
              <p:nvPr/>
            </p:nvSpPr>
            <p:spPr>
              <a:xfrm>
                <a:off x="6007527" y="4017218"/>
                <a:ext cx="326221" cy="124292"/>
              </a:xfrm>
              <a:custGeom>
                <a:rect b="b" l="l" r="r" t="t"/>
                <a:pathLst>
                  <a:path extrusionOk="0" h="6804" w="17858">
                    <a:moveTo>
                      <a:pt x="17858" y="1"/>
                    </a:moveTo>
                    <a:lnTo>
                      <a:pt x="1" y="4474"/>
                    </a:lnTo>
                    <a:lnTo>
                      <a:pt x="1627" y="6803"/>
                    </a:lnTo>
                    <a:lnTo>
                      <a:pt x="17007" y="3180"/>
                    </a:lnTo>
                    <a:lnTo>
                      <a:pt x="17858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2" name="Google Shape;2292;p116"/>
              <p:cNvSpPr/>
              <p:nvPr/>
            </p:nvSpPr>
            <p:spPr>
              <a:xfrm>
                <a:off x="5133610" y="3242585"/>
                <a:ext cx="522085" cy="312703"/>
              </a:xfrm>
              <a:custGeom>
                <a:rect b="b" l="l" r="r" t="t"/>
                <a:pathLst>
                  <a:path extrusionOk="0" fill="none" h="17118" w="28580">
                    <a:moveTo>
                      <a:pt x="1" y="0"/>
                    </a:moveTo>
                    <a:lnTo>
                      <a:pt x="28579" y="17118"/>
                    </a:lnTo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3" name="Google Shape;2293;p116"/>
              <p:cNvSpPr/>
              <p:nvPr/>
            </p:nvSpPr>
            <p:spPr>
              <a:xfrm>
                <a:off x="5126869" y="3387793"/>
                <a:ext cx="528826" cy="1217693"/>
              </a:xfrm>
              <a:custGeom>
                <a:rect b="b" l="l" r="r" t="t"/>
                <a:pathLst>
                  <a:path extrusionOk="0" h="66659" w="28949">
                    <a:moveTo>
                      <a:pt x="18300" y="0"/>
                    </a:moveTo>
                    <a:cubicBezTo>
                      <a:pt x="18227" y="2625"/>
                      <a:pt x="18005" y="5287"/>
                      <a:pt x="17635" y="7838"/>
                    </a:cubicBezTo>
                    <a:cubicBezTo>
                      <a:pt x="16711" y="14493"/>
                      <a:pt x="14936" y="21887"/>
                      <a:pt x="10204" y="26915"/>
                    </a:cubicBezTo>
                    <a:cubicBezTo>
                      <a:pt x="8134" y="29170"/>
                      <a:pt x="5398" y="30760"/>
                      <a:pt x="2403" y="31425"/>
                    </a:cubicBezTo>
                    <a:cubicBezTo>
                      <a:pt x="1664" y="31573"/>
                      <a:pt x="887" y="31647"/>
                      <a:pt x="111" y="31721"/>
                    </a:cubicBezTo>
                    <a:lnTo>
                      <a:pt x="0" y="46472"/>
                    </a:lnTo>
                    <a:lnTo>
                      <a:pt x="28578" y="66658"/>
                    </a:lnTo>
                    <a:lnTo>
                      <a:pt x="28948" y="5915"/>
                    </a:lnTo>
                    <a:lnTo>
                      <a:pt x="183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4" name="Google Shape;2294;p116"/>
              <p:cNvSpPr/>
              <p:nvPr/>
            </p:nvSpPr>
            <p:spPr>
              <a:xfrm>
                <a:off x="5162655" y="3387793"/>
                <a:ext cx="428190" cy="1090040"/>
              </a:xfrm>
              <a:custGeom>
                <a:rect b="b" l="l" r="r" t="t"/>
                <a:pathLst>
                  <a:path extrusionOk="0" fill="none" h="59671" w="23440">
                    <a:moveTo>
                      <a:pt x="0" y="0"/>
                    </a:moveTo>
                    <a:lnTo>
                      <a:pt x="0" y="44328"/>
                    </a:lnTo>
                    <a:lnTo>
                      <a:pt x="23440" y="59671"/>
                    </a:lnTo>
                    <a:lnTo>
                      <a:pt x="23440" y="134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5" name="Google Shape;2295;p116"/>
              <p:cNvSpPr/>
              <p:nvPr/>
            </p:nvSpPr>
            <p:spPr>
              <a:xfrm>
                <a:off x="5297725" y="2267356"/>
                <a:ext cx="928647" cy="224252"/>
              </a:xfrm>
              <a:custGeom>
                <a:rect b="b" l="l" r="r" t="t"/>
                <a:pathLst>
                  <a:path extrusionOk="0" h="12276" w="50836">
                    <a:moveTo>
                      <a:pt x="20704" y="1"/>
                    </a:moveTo>
                    <a:lnTo>
                      <a:pt x="1" y="2441"/>
                    </a:lnTo>
                    <a:lnTo>
                      <a:pt x="25362" y="12275"/>
                    </a:lnTo>
                    <a:lnTo>
                      <a:pt x="50835" y="8874"/>
                    </a:lnTo>
                    <a:lnTo>
                      <a:pt x="20704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6" name="Google Shape;2296;p116"/>
              <p:cNvSpPr/>
              <p:nvPr/>
            </p:nvSpPr>
            <p:spPr>
              <a:xfrm>
                <a:off x="5755618" y="2429444"/>
                <a:ext cx="470753" cy="991450"/>
              </a:xfrm>
              <a:custGeom>
                <a:rect b="b" l="l" r="r" t="t"/>
                <a:pathLst>
                  <a:path extrusionOk="0" h="54274" w="25770">
                    <a:moveTo>
                      <a:pt x="25769" y="1"/>
                    </a:moveTo>
                    <a:lnTo>
                      <a:pt x="296" y="3402"/>
                    </a:lnTo>
                    <a:lnTo>
                      <a:pt x="1" y="54274"/>
                    </a:lnTo>
                    <a:lnTo>
                      <a:pt x="25473" y="48950"/>
                    </a:lnTo>
                    <a:lnTo>
                      <a:pt x="25769" y="1"/>
                    </a:lnTo>
                    <a:close/>
                  </a:path>
                </a:pathLst>
              </a:custGeom>
              <a:solidFill>
                <a:srgbClr val="2C004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7" name="Google Shape;2297;p116"/>
              <p:cNvSpPr/>
              <p:nvPr/>
            </p:nvSpPr>
            <p:spPr>
              <a:xfrm>
                <a:off x="5292318" y="2311929"/>
                <a:ext cx="468726" cy="1108965"/>
              </a:xfrm>
              <a:custGeom>
                <a:rect b="b" l="l" r="r" t="t"/>
                <a:pathLst>
                  <a:path extrusionOk="0" h="60707" w="25659">
                    <a:moveTo>
                      <a:pt x="297" y="1"/>
                    </a:moveTo>
                    <a:lnTo>
                      <a:pt x="1" y="47360"/>
                    </a:lnTo>
                    <a:lnTo>
                      <a:pt x="25363" y="60707"/>
                    </a:lnTo>
                    <a:lnTo>
                      <a:pt x="25658" y="9835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8" name="Google Shape;2298;p116"/>
              <p:cNvSpPr/>
              <p:nvPr/>
            </p:nvSpPr>
            <p:spPr>
              <a:xfrm>
                <a:off x="5827885" y="2478072"/>
                <a:ext cx="352563" cy="175605"/>
              </a:xfrm>
              <a:custGeom>
                <a:rect b="b" l="l" r="r" t="t"/>
                <a:pathLst>
                  <a:path extrusionOk="0" fill="none" h="9613" w="19300">
                    <a:moveTo>
                      <a:pt x="38" y="3143"/>
                    </a:moveTo>
                    <a:lnTo>
                      <a:pt x="1" y="9613"/>
                    </a:lnTo>
                    <a:lnTo>
                      <a:pt x="19262" y="6544"/>
                    </a:lnTo>
                    <a:lnTo>
                      <a:pt x="19299" y="1"/>
                    </a:lnTo>
                    <a:close/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9" name="Google Shape;2299;p116"/>
              <p:cNvSpPr/>
              <p:nvPr/>
            </p:nvSpPr>
            <p:spPr>
              <a:xfrm>
                <a:off x="5823829" y="2625308"/>
                <a:ext cx="355266" cy="713876"/>
              </a:xfrm>
              <a:custGeom>
                <a:rect b="b" l="l" r="r" t="t"/>
                <a:pathLst>
                  <a:path extrusionOk="0" h="39079" w="19448">
                    <a:moveTo>
                      <a:pt x="19447" y="0"/>
                    </a:moveTo>
                    <a:lnTo>
                      <a:pt x="223" y="3291"/>
                    </a:lnTo>
                    <a:lnTo>
                      <a:pt x="1" y="39078"/>
                    </a:lnTo>
                    <a:lnTo>
                      <a:pt x="19262" y="35455"/>
                    </a:lnTo>
                    <a:lnTo>
                      <a:pt x="19447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0" name="Google Shape;2300;p116"/>
              <p:cNvSpPr/>
              <p:nvPr/>
            </p:nvSpPr>
            <p:spPr>
              <a:xfrm>
                <a:off x="5869754" y="2717833"/>
                <a:ext cx="236400" cy="218826"/>
              </a:xfrm>
              <a:custGeom>
                <a:rect b="b" l="l" r="r" t="t"/>
                <a:pathLst>
                  <a:path extrusionOk="0" h="11979" w="12941">
                    <a:moveTo>
                      <a:pt x="6508" y="0"/>
                    </a:moveTo>
                    <a:cubicBezTo>
                      <a:pt x="2921" y="0"/>
                      <a:pt x="38" y="2662"/>
                      <a:pt x="38" y="5952"/>
                    </a:cubicBezTo>
                    <a:cubicBezTo>
                      <a:pt x="1" y="9243"/>
                      <a:pt x="2847" y="11942"/>
                      <a:pt x="6434" y="11979"/>
                    </a:cubicBezTo>
                    <a:cubicBezTo>
                      <a:pt x="9983" y="11979"/>
                      <a:pt x="12903" y="9317"/>
                      <a:pt x="12903" y="6026"/>
                    </a:cubicBezTo>
                    <a:cubicBezTo>
                      <a:pt x="12940" y="2736"/>
                      <a:pt x="10057" y="37"/>
                      <a:pt x="6508" y="0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1" name="Google Shape;2301;p116"/>
              <p:cNvSpPr/>
              <p:nvPr/>
            </p:nvSpPr>
            <p:spPr>
              <a:xfrm>
                <a:off x="5907586" y="2766443"/>
                <a:ext cx="155456" cy="130996"/>
              </a:xfrm>
              <a:custGeom>
                <a:rect b="b" l="l" r="r" t="t"/>
                <a:pathLst>
                  <a:path extrusionOk="0" h="7171" w="8510">
                    <a:moveTo>
                      <a:pt x="4912" y="0"/>
                    </a:moveTo>
                    <a:cubicBezTo>
                      <a:pt x="4889" y="0"/>
                      <a:pt x="4866" y="1"/>
                      <a:pt x="4843" y="1"/>
                    </a:cubicBezTo>
                    <a:cubicBezTo>
                      <a:pt x="1590" y="1"/>
                      <a:pt x="0" y="3957"/>
                      <a:pt x="2366" y="6175"/>
                    </a:cubicBezTo>
                    <a:cubicBezTo>
                      <a:pt x="3089" y="6864"/>
                      <a:pt x="3950" y="7170"/>
                      <a:pt x="4790" y="7170"/>
                    </a:cubicBezTo>
                    <a:cubicBezTo>
                      <a:pt x="6702" y="7170"/>
                      <a:pt x="8510" y="5588"/>
                      <a:pt x="8355" y="3328"/>
                    </a:cubicBezTo>
                    <a:cubicBezTo>
                      <a:pt x="8319" y="1466"/>
                      <a:pt x="6767" y="0"/>
                      <a:pt x="4912" y="0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2" name="Google Shape;2302;p116"/>
              <p:cNvSpPr/>
              <p:nvPr/>
            </p:nvSpPr>
            <p:spPr>
              <a:xfrm>
                <a:off x="5939517" y="2788729"/>
                <a:ext cx="98955" cy="82934"/>
              </a:xfrm>
              <a:custGeom>
                <a:rect b="b" l="l" r="r" t="t"/>
                <a:pathLst>
                  <a:path extrusionOk="0" h="4540" w="5417">
                    <a:moveTo>
                      <a:pt x="3126" y="0"/>
                    </a:moveTo>
                    <a:cubicBezTo>
                      <a:pt x="3104" y="0"/>
                      <a:pt x="3081" y="0"/>
                      <a:pt x="3058" y="1"/>
                    </a:cubicBezTo>
                    <a:cubicBezTo>
                      <a:pt x="3043" y="1"/>
                      <a:pt x="3029" y="1"/>
                      <a:pt x="3014" y="1"/>
                    </a:cubicBezTo>
                    <a:cubicBezTo>
                      <a:pt x="974" y="1"/>
                      <a:pt x="1" y="2525"/>
                      <a:pt x="1505" y="3920"/>
                    </a:cubicBezTo>
                    <a:cubicBezTo>
                      <a:pt x="1957" y="4349"/>
                      <a:pt x="2501" y="4540"/>
                      <a:pt x="3035" y="4540"/>
                    </a:cubicBezTo>
                    <a:cubicBezTo>
                      <a:pt x="4251" y="4540"/>
                      <a:pt x="5416" y="3547"/>
                      <a:pt x="5313" y="2108"/>
                    </a:cubicBezTo>
                    <a:cubicBezTo>
                      <a:pt x="5277" y="947"/>
                      <a:pt x="4315" y="0"/>
                      <a:pt x="3126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3" name="Google Shape;2303;p116"/>
              <p:cNvSpPr/>
              <p:nvPr/>
            </p:nvSpPr>
            <p:spPr>
              <a:xfrm>
                <a:off x="5875837" y="2985945"/>
                <a:ext cx="235724" cy="218169"/>
              </a:xfrm>
              <a:custGeom>
                <a:rect b="b" l="l" r="r" t="t"/>
                <a:pathLst>
                  <a:path extrusionOk="0" h="11943" w="12904">
                    <a:moveTo>
                      <a:pt x="6397" y="0"/>
                    </a:moveTo>
                    <a:cubicBezTo>
                      <a:pt x="2882" y="0"/>
                      <a:pt x="37" y="2648"/>
                      <a:pt x="0" y="5953"/>
                    </a:cubicBezTo>
                    <a:cubicBezTo>
                      <a:pt x="0" y="9243"/>
                      <a:pt x="2847" y="11905"/>
                      <a:pt x="6396" y="11942"/>
                    </a:cubicBezTo>
                    <a:cubicBezTo>
                      <a:pt x="6421" y="11942"/>
                      <a:pt x="6446" y="11943"/>
                      <a:pt x="6470" y="11943"/>
                    </a:cubicBezTo>
                    <a:cubicBezTo>
                      <a:pt x="10022" y="11943"/>
                      <a:pt x="12866" y="9294"/>
                      <a:pt x="12866" y="5990"/>
                    </a:cubicBezTo>
                    <a:cubicBezTo>
                      <a:pt x="12903" y="2699"/>
                      <a:pt x="10056" y="1"/>
                      <a:pt x="6470" y="1"/>
                    </a:cubicBezTo>
                    <a:cubicBezTo>
                      <a:pt x="6446" y="0"/>
                      <a:pt x="6422" y="0"/>
                      <a:pt x="6397" y="0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4" name="Google Shape;2304;p116"/>
              <p:cNvSpPr/>
              <p:nvPr/>
            </p:nvSpPr>
            <p:spPr>
              <a:xfrm>
                <a:off x="5913176" y="3034518"/>
                <a:ext cx="155950" cy="130740"/>
              </a:xfrm>
              <a:custGeom>
                <a:rect b="b" l="l" r="r" t="t"/>
                <a:pathLst>
                  <a:path extrusionOk="0" h="7157" w="8537">
                    <a:moveTo>
                      <a:pt x="4968" y="1"/>
                    </a:moveTo>
                    <a:cubicBezTo>
                      <a:pt x="4923" y="1"/>
                      <a:pt x="4878" y="2"/>
                      <a:pt x="4833" y="3"/>
                    </a:cubicBezTo>
                    <a:cubicBezTo>
                      <a:pt x="4818" y="3"/>
                      <a:pt x="4803" y="3"/>
                      <a:pt x="4788" y="3"/>
                    </a:cubicBezTo>
                    <a:cubicBezTo>
                      <a:pt x="1565" y="3"/>
                      <a:pt x="1" y="3933"/>
                      <a:pt x="2356" y="6178"/>
                    </a:cubicBezTo>
                    <a:cubicBezTo>
                      <a:pt x="3078" y="6854"/>
                      <a:pt x="3941" y="7156"/>
                      <a:pt x="4786" y="7156"/>
                    </a:cubicBezTo>
                    <a:cubicBezTo>
                      <a:pt x="6709" y="7156"/>
                      <a:pt x="8536" y="5592"/>
                      <a:pt x="8382" y="3331"/>
                    </a:cubicBezTo>
                    <a:cubicBezTo>
                      <a:pt x="8310" y="1490"/>
                      <a:pt x="6828" y="1"/>
                      <a:pt x="4968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5" name="Google Shape;2305;p116"/>
              <p:cNvSpPr/>
              <p:nvPr/>
            </p:nvSpPr>
            <p:spPr>
              <a:xfrm>
                <a:off x="5945400" y="3056165"/>
                <a:ext cx="99138" cy="83263"/>
              </a:xfrm>
              <a:custGeom>
                <a:rect b="b" l="l" r="r" t="t"/>
                <a:pathLst>
                  <a:path extrusionOk="0" h="4558" w="5427">
                    <a:moveTo>
                      <a:pt x="3137" y="1"/>
                    </a:moveTo>
                    <a:cubicBezTo>
                      <a:pt x="3114" y="1"/>
                      <a:pt x="3092" y="1"/>
                      <a:pt x="3069" y="2"/>
                    </a:cubicBezTo>
                    <a:cubicBezTo>
                      <a:pt x="999" y="2"/>
                      <a:pt x="0" y="2516"/>
                      <a:pt x="1479" y="3920"/>
                    </a:cubicBezTo>
                    <a:cubicBezTo>
                      <a:pt x="1944" y="4362"/>
                      <a:pt x="2498" y="4558"/>
                      <a:pt x="3040" y="4558"/>
                    </a:cubicBezTo>
                    <a:cubicBezTo>
                      <a:pt x="4266" y="4558"/>
                      <a:pt x="5427" y="3556"/>
                      <a:pt x="5324" y="2146"/>
                    </a:cubicBezTo>
                    <a:cubicBezTo>
                      <a:pt x="5288" y="949"/>
                      <a:pt x="4326" y="1"/>
                      <a:pt x="3137" y="1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6" name="Google Shape;2306;p116"/>
              <p:cNvSpPr/>
              <p:nvPr/>
            </p:nvSpPr>
            <p:spPr>
              <a:xfrm>
                <a:off x="5756294" y="2736064"/>
                <a:ext cx="174272" cy="603120"/>
              </a:xfrm>
              <a:custGeom>
                <a:rect b="b" l="l" r="r" t="t"/>
                <a:pathLst>
                  <a:path extrusionOk="0" h="33016" w="9540">
                    <a:moveTo>
                      <a:pt x="186" y="0"/>
                    </a:moveTo>
                    <a:lnTo>
                      <a:pt x="1" y="33015"/>
                    </a:lnTo>
                    <a:lnTo>
                      <a:pt x="9428" y="20334"/>
                    </a:lnTo>
                    <a:lnTo>
                      <a:pt x="9539" y="495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7" name="Google Shape;2307;p116"/>
              <p:cNvSpPr/>
              <p:nvPr/>
            </p:nvSpPr>
            <p:spPr>
              <a:xfrm>
                <a:off x="6079794" y="2690139"/>
                <a:ext cx="141847" cy="603120"/>
              </a:xfrm>
              <a:custGeom>
                <a:rect b="b" l="l" r="r" t="t"/>
                <a:pathLst>
                  <a:path extrusionOk="0" h="33016" w="7765">
                    <a:moveTo>
                      <a:pt x="7764" y="0"/>
                    </a:moveTo>
                    <a:lnTo>
                      <a:pt x="1" y="5398"/>
                    </a:lnTo>
                    <a:lnTo>
                      <a:pt x="407" y="21961"/>
                    </a:lnTo>
                    <a:lnTo>
                      <a:pt x="7580" y="33015"/>
                    </a:lnTo>
                    <a:lnTo>
                      <a:pt x="7764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116"/>
              <p:cNvSpPr/>
              <p:nvPr/>
            </p:nvSpPr>
            <p:spPr>
              <a:xfrm>
                <a:off x="5755618" y="2491590"/>
                <a:ext cx="5425" cy="921888"/>
              </a:xfrm>
              <a:custGeom>
                <a:rect b="b" l="l" r="r" t="t"/>
                <a:pathLst>
                  <a:path extrusionOk="0" fill="none" h="50466" w="297">
                    <a:moveTo>
                      <a:pt x="296" y="0"/>
                    </a:moveTo>
                    <a:lnTo>
                      <a:pt x="1" y="50465"/>
                    </a:lnTo>
                  </a:path>
                </a:pathLst>
              </a:custGeom>
              <a:noFill/>
              <a:ln cap="flat" cmpd="sng" w="8325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9" name="Google Shape;2309;p116"/>
              <p:cNvSpPr/>
              <p:nvPr/>
            </p:nvSpPr>
            <p:spPr>
              <a:xfrm>
                <a:off x="5799515" y="2790775"/>
                <a:ext cx="104709" cy="432921"/>
              </a:xfrm>
              <a:custGeom>
                <a:rect b="b" l="l" r="r" t="t"/>
                <a:pathLst>
                  <a:path extrusionOk="0" fill="none" h="23699" w="5732">
                    <a:moveTo>
                      <a:pt x="1" y="23698"/>
                    </a:moveTo>
                    <a:lnTo>
                      <a:pt x="5657" y="17339"/>
                    </a:lnTo>
                    <a:lnTo>
                      <a:pt x="5731" y="2958"/>
                    </a:lnTo>
                    <a:lnTo>
                      <a:pt x="149" y="0"/>
                    </a:lnTo>
                    <a:close/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0" name="Google Shape;2310;p116"/>
              <p:cNvSpPr/>
              <p:nvPr/>
            </p:nvSpPr>
            <p:spPr>
              <a:xfrm>
                <a:off x="6105459" y="2738767"/>
                <a:ext cx="101330" cy="464670"/>
              </a:xfrm>
              <a:custGeom>
                <a:rect b="b" l="l" r="r" t="t"/>
                <a:pathLst>
                  <a:path extrusionOk="0" fill="none" h="25437" w="5547">
                    <a:moveTo>
                      <a:pt x="0" y="3623"/>
                    </a:moveTo>
                    <a:lnTo>
                      <a:pt x="333" y="17820"/>
                    </a:lnTo>
                    <a:lnTo>
                      <a:pt x="5361" y="25436"/>
                    </a:lnTo>
                    <a:lnTo>
                      <a:pt x="5546" y="0"/>
                    </a:lnTo>
                    <a:close/>
                  </a:path>
                </a:pathLst>
              </a:custGeom>
              <a:noFill/>
              <a:ln cap="flat" cmpd="sng" w="8325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1" name="Google Shape;2311;p116"/>
              <p:cNvSpPr/>
              <p:nvPr/>
            </p:nvSpPr>
            <p:spPr>
              <a:xfrm>
                <a:off x="5844088" y="2881948"/>
                <a:ext cx="305962" cy="78349"/>
              </a:xfrm>
              <a:custGeom>
                <a:rect b="b" l="l" r="r" t="t"/>
                <a:pathLst>
                  <a:path extrusionOk="0" h="4289" w="16749">
                    <a:moveTo>
                      <a:pt x="16749" y="0"/>
                    </a:moveTo>
                    <a:lnTo>
                      <a:pt x="1" y="1886"/>
                    </a:lnTo>
                    <a:lnTo>
                      <a:pt x="1" y="4289"/>
                    </a:lnTo>
                    <a:lnTo>
                      <a:pt x="16712" y="2440"/>
                    </a:lnTo>
                    <a:lnTo>
                      <a:pt x="16749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2" name="Google Shape;2312;p116"/>
              <p:cNvSpPr/>
              <p:nvPr/>
            </p:nvSpPr>
            <p:spPr>
              <a:xfrm>
                <a:off x="5843412" y="2951511"/>
                <a:ext cx="305962" cy="78349"/>
              </a:xfrm>
              <a:custGeom>
                <a:rect b="b" l="l" r="r" t="t"/>
                <a:pathLst>
                  <a:path extrusionOk="0" h="4289" w="16749">
                    <a:moveTo>
                      <a:pt x="16749" y="0"/>
                    </a:moveTo>
                    <a:lnTo>
                      <a:pt x="38" y="1886"/>
                    </a:lnTo>
                    <a:lnTo>
                      <a:pt x="1" y="4289"/>
                    </a:lnTo>
                    <a:lnTo>
                      <a:pt x="1" y="4289"/>
                    </a:lnTo>
                    <a:lnTo>
                      <a:pt x="16749" y="2440"/>
                    </a:lnTo>
                    <a:lnTo>
                      <a:pt x="16749" y="0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p116"/>
              <p:cNvSpPr/>
              <p:nvPr/>
            </p:nvSpPr>
            <p:spPr>
              <a:xfrm>
                <a:off x="5874485" y="3239206"/>
                <a:ext cx="278269" cy="156699"/>
              </a:xfrm>
              <a:custGeom>
                <a:rect b="b" l="l" r="r" t="t"/>
                <a:pathLst>
                  <a:path extrusionOk="0" h="8578" w="15233">
                    <a:moveTo>
                      <a:pt x="11092" y="1"/>
                    </a:moveTo>
                    <a:lnTo>
                      <a:pt x="3328" y="1369"/>
                    </a:lnTo>
                    <a:lnTo>
                      <a:pt x="1" y="8578"/>
                    </a:lnTo>
                    <a:lnTo>
                      <a:pt x="15232" y="5398"/>
                    </a:lnTo>
                    <a:lnTo>
                      <a:pt x="11092" y="1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p116"/>
              <p:cNvSpPr/>
              <p:nvPr/>
            </p:nvSpPr>
            <p:spPr>
              <a:xfrm>
                <a:off x="5316632" y="2397713"/>
                <a:ext cx="395784" cy="940795"/>
              </a:xfrm>
              <a:custGeom>
                <a:rect b="b" l="l" r="r" t="t"/>
                <a:pathLst>
                  <a:path extrusionOk="0" fill="none" h="51501" w="21666">
                    <a:moveTo>
                      <a:pt x="1591" y="0"/>
                    </a:moveTo>
                    <a:lnTo>
                      <a:pt x="19595" y="7320"/>
                    </a:lnTo>
                    <a:lnTo>
                      <a:pt x="21666" y="10759"/>
                    </a:lnTo>
                    <a:lnTo>
                      <a:pt x="21444" y="50502"/>
                    </a:lnTo>
                    <a:lnTo>
                      <a:pt x="19336" y="51500"/>
                    </a:lnTo>
                    <a:lnTo>
                      <a:pt x="1" y="41259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p116"/>
              <p:cNvSpPr/>
              <p:nvPr/>
            </p:nvSpPr>
            <p:spPr>
              <a:xfrm>
                <a:off x="5532079" y="3173698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0" y="0"/>
                    </a:moveTo>
                    <a:lnTo>
                      <a:pt x="1146" y="2330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p116"/>
              <p:cNvSpPr/>
              <p:nvPr/>
            </p:nvSpPr>
            <p:spPr>
              <a:xfrm>
                <a:off x="5532079" y="3136560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0" y="0"/>
                    </a:moveTo>
                    <a:lnTo>
                      <a:pt x="1110" y="2329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p116"/>
              <p:cNvSpPr/>
              <p:nvPr/>
            </p:nvSpPr>
            <p:spPr>
              <a:xfrm>
                <a:off x="5531403" y="3098728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0" y="1"/>
                    </a:moveTo>
                    <a:lnTo>
                      <a:pt x="1147" y="2330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p116"/>
              <p:cNvSpPr/>
              <p:nvPr/>
            </p:nvSpPr>
            <p:spPr>
              <a:xfrm>
                <a:off x="5530727" y="3060915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0" y="0"/>
                    </a:moveTo>
                    <a:lnTo>
                      <a:pt x="1147" y="236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p116"/>
              <p:cNvSpPr/>
              <p:nvPr/>
            </p:nvSpPr>
            <p:spPr>
              <a:xfrm>
                <a:off x="5530727" y="3023759"/>
                <a:ext cx="20277" cy="43257"/>
              </a:xfrm>
              <a:custGeom>
                <a:rect b="b" l="l" r="r" t="t"/>
                <a:pathLst>
                  <a:path extrusionOk="0" fill="none" h="2368" w="1110">
                    <a:moveTo>
                      <a:pt x="0" y="1"/>
                    </a:moveTo>
                    <a:lnTo>
                      <a:pt x="1110" y="2367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p116"/>
              <p:cNvSpPr/>
              <p:nvPr/>
            </p:nvSpPr>
            <p:spPr>
              <a:xfrm>
                <a:off x="5530051" y="2986621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0" y="1"/>
                    </a:moveTo>
                    <a:lnTo>
                      <a:pt x="1110" y="2330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p116"/>
              <p:cNvSpPr/>
              <p:nvPr/>
            </p:nvSpPr>
            <p:spPr>
              <a:xfrm>
                <a:off x="5529375" y="2948807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1" y="0"/>
                    </a:moveTo>
                    <a:lnTo>
                      <a:pt x="1147" y="236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2" name="Google Shape;2322;p116"/>
              <p:cNvSpPr/>
              <p:nvPr/>
            </p:nvSpPr>
            <p:spPr>
              <a:xfrm>
                <a:off x="5570569" y="3198688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1" y="0"/>
                    </a:moveTo>
                    <a:lnTo>
                      <a:pt x="1110" y="2330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3" name="Google Shape;2323;p116"/>
              <p:cNvSpPr/>
              <p:nvPr/>
            </p:nvSpPr>
            <p:spPr>
              <a:xfrm>
                <a:off x="5569893" y="3160875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1" y="0"/>
                    </a:moveTo>
                    <a:lnTo>
                      <a:pt x="1147" y="236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4" name="Google Shape;2324;p116"/>
              <p:cNvSpPr/>
              <p:nvPr/>
            </p:nvSpPr>
            <p:spPr>
              <a:xfrm>
                <a:off x="5569217" y="3123718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1" y="1"/>
                    </a:moveTo>
                    <a:lnTo>
                      <a:pt x="1147" y="2367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5" name="Google Shape;2325;p116"/>
              <p:cNvSpPr/>
              <p:nvPr/>
            </p:nvSpPr>
            <p:spPr>
              <a:xfrm>
                <a:off x="5568541" y="3085905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1" y="0"/>
                    </a:moveTo>
                    <a:lnTo>
                      <a:pt x="1147" y="2366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6" name="Google Shape;2326;p116"/>
              <p:cNvSpPr/>
              <p:nvPr/>
            </p:nvSpPr>
            <p:spPr>
              <a:xfrm>
                <a:off x="5568541" y="3048749"/>
                <a:ext cx="20277" cy="43239"/>
              </a:xfrm>
              <a:custGeom>
                <a:rect b="b" l="l" r="r" t="t"/>
                <a:pathLst>
                  <a:path extrusionOk="0" fill="none" h="2367" w="1110">
                    <a:moveTo>
                      <a:pt x="1" y="1"/>
                    </a:moveTo>
                    <a:lnTo>
                      <a:pt x="1110" y="2367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7" name="Google Shape;2327;p116"/>
              <p:cNvSpPr/>
              <p:nvPr/>
            </p:nvSpPr>
            <p:spPr>
              <a:xfrm>
                <a:off x="5567865" y="3011611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1" y="0"/>
                    </a:moveTo>
                    <a:lnTo>
                      <a:pt x="1147" y="2330"/>
                    </a:lnTo>
                  </a:path>
                </a:pathLst>
              </a:custGeom>
              <a:noFill/>
              <a:ln cap="flat" cmpd="sng" w="5550">
                <a:solidFill>
                  <a:srgbClr val="B961EB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8" name="Google Shape;2328;p116"/>
              <p:cNvSpPr/>
              <p:nvPr/>
            </p:nvSpPr>
            <p:spPr>
              <a:xfrm>
                <a:off x="5567189" y="2973797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1" y="0"/>
                    </a:moveTo>
                    <a:lnTo>
                      <a:pt x="1147" y="2366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116"/>
              <p:cNvSpPr/>
              <p:nvPr/>
            </p:nvSpPr>
            <p:spPr>
              <a:xfrm>
                <a:off x="5607049" y="3218271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0" y="1"/>
                    </a:moveTo>
                    <a:lnTo>
                      <a:pt x="1146" y="233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0" name="Google Shape;2330;p116"/>
              <p:cNvSpPr/>
              <p:nvPr/>
            </p:nvSpPr>
            <p:spPr>
              <a:xfrm>
                <a:off x="5607049" y="3180457"/>
                <a:ext cx="20277" cy="43239"/>
              </a:xfrm>
              <a:custGeom>
                <a:rect b="b" l="l" r="r" t="t"/>
                <a:pathLst>
                  <a:path extrusionOk="0" fill="none" h="2367" w="1110">
                    <a:moveTo>
                      <a:pt x="0" y="0"/>
                    </a:moveTo>
                    <a:lnTo>
                      <a:pt x="1109" y="2366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1" name="Google Shape;2331;p116"/>
              <p:cNvSpPr/>
              <p:nvPr/>
            </p:nvSpPr>
            <p:spPr>
              <a:xfrm>
                <a:off x="5606373" y="3143301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0" y="1"/>
                    </a:moveTo>
                    <a:lnTo>
                      <a:pt x="1109" y="233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2" name="Google Shape;2332;p116"/>
              <p:cNvSpPr/>
              <p:nvPr/>
            </p:nvSpPr>
            <p:spPr>
              <a:xfrm>
                <a:off x="5605697" y="3105487"/>
                <a:ext cx="20953" cy="43239"/>
              </a:xfrm>
              <a:custGeom>
                <a:rect b="b" l="l" r="r" t="t"/>
                <a:pathLst>
                  <a:path extrusionOk="0" fill="none" h="2367" w="1147">
                    <a:moveTo>
                      <a:pt x="0" y="0"/>
                    </a:moveTo>
                    <a:lnTo>
                      <a:pt x="1146" y="2367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3" name="Google Shape;2333;p116"/>
              <p:cNvSpPr/>
              <p:nvPr/>
            </p:nvSpPr>
            <p:spPr>
              <a:xfrm>
                <a:off x="5605021" y="3068350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0" y="0"/>
                    </a:moveTo>
                    <a:lnTo>
                      <a:pt x="1146" y="2329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4" name="Google Shape;2334;p116"/>
              <p:cNvSpPr/>
              <p:nvPr/>
            </p:nvSpPr>
            <p:spPr>
              <a:xfrm>
                <a:off x="5605021" y="3030518"/>
                <a:ext cx="20277" cy="43239"/>
              </a:xfrm>
              <a:custGeom>
                <a:rect b="b" l="l" r="r" t="t"/>
                <a:pathLst>
                  <a:path extrusionOk="0" fill="none" h="2367" w="1110">
                    <a:moveTo>
                      <a:pt x="0" y="1"/>
                    </a:moveTo>
                    <a:lnTo>
                      <a:pt x="1109" y="2367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5" name="Google Shape;2335;p116"/>
              <p:cNvSpPr/>
              <p:nvPr/>
            </p:nvSpPr>
            <p:spPr>
              <a:xfrm>
                <a:off x="5604345" y="2993380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0" y="0"/>
                    </a:moveTo>
                    <a:lnTo>
                      <a:pt x="1109" y="2329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6" name="Google Shape;2336;p116"/>
              <p:cNvSpPr/>
              <p:nvPr/>
            </p:nvSpPr>
            <p:spPr>
              <a:xfrm>
                <a:off x="5647566" y="3236502"/>
                <a:ext cx="20277" cy="43239"/>
              </a:xfrm>
              <a:custGeom>
                <a:rect b="b" l="l" r="r" t="t"/>
                <a:pathLst>
                  <a:path extrusionOk="0" fill="none" h="2367" w="1110">
                    <a:moveTo>
                      <a:pt x="0" y="1"/>
                    </a:moveTo>
                    <a:lnTo>
                      <a:pt x="1110" y="2367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7" name="Google Shape;2337;p116"/>
              <p:cNvSpPr/>
              <p:nvPr/>
            </p:nvSpPr>
            <p:spPr>
              <a:xfrm>
                <a:off x="5646890" y="3199364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0" y="0"/>
                    </a:moveTo>
                    <a:lnTo>
                      <a:pt x="1147" y="2329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8" name="Google Shape;2338;p116"/>
              <p:cNvSpPr/>
              <p:nvPr/>
            </p:nvSpPr>
            <p:spPr>
              <a:xfrm>
                <a:off x="5646214" y="3161532"/>
                <a:ext cx="20953" cy="43257"/>
              </a:xfrm>
              <a:custGeom>
                <a:rect b="b" l="l" r="r" t="t"/>
                <a:pathLst>
                  <a:path extrusionOk="0" fill="none" h="2368" w="1147">
                    <a:moveTo>
                      <a:pt x="0" y="1"/>
                    </a:moveTo>
                    <a:lnTo>
                      <a:pt x="1147" y="2367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9" name="Google Shape;2339;p116"/>
              <p:cNvSpPr/>
              <p:nvPr/>
            </p:nvSpPr>
            <p:spPr>
              <a:xfrm>
                <a:off x="5646214" y="3124394"/>
                <a:ext cx="20277" cy="42563"/>
              </a:xfrm>
              <a:custGeom>
                <a:rect b="b" l="l" r="r" t="t"/>
                <a:pathLst>
                  <a:path extrusionOk="0" fill="none" h="2330" w="1110">
                    <a:moveTo>
                      <a:pt x="0" y="1"/>
                    </a:moveTo>
                    <a:lnTo>
                      <a:pt x="1110" y="233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0" name="Google Shape;2340;p116"/>
              <p:cNvSpPr/>
              <p:nvPr/>
            </p:nvSpPr>
            <p:spPr>
              <a:xfrm>
                <a:off x="5645539" y="3086581"/>
                <a:ext cx="20277" cy="43239"/>
              </a:xfrm>
              <a:custGeom>
                <a:rect b="b" l="l" r="r" t="t"/>
                <a:pathLst>
                  <a:path extrusionOk="0" fill="none" h="2367" w="1110">
                    <a:moveTo>
                      <a:pt x="0" y="0"/>
                    </a:moveTo>
                    <a:lnTo>
                      <a:pt x="1110" y="2366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1" name="Google Shape;2341;p116"/>
              <p:cNvSpPr/>
              <p:nvPr/>
            </p:nvSpPr>
            <p:spPr>
              <a:xfrm>
                <a:off x="5644863" y="3049424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1" y="1"/>
                    </a:moveTo>
                    <a:lnTo>
                      <a:pt x="1147" y="233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116"/>
              <p:cNvSpPr/>
              <p:nvPr/>
            </p:nvSpPr>
            <p:spPr>
              <a:xfrm>
                <a:off x="5644187" y="3012287"/>
                <a:ext cx="20953" cy="42563"/>
              </a:xfrm>
              <a:custGeom>
                <a:rect b="b" l="l" r="r" t="t"/>
                <a:pathLst>
                  <a:path extrusionOk="0" fill="none" h="2330" w="1147">
                    <a:moveTo>
                      <a:pt x="1" y="0"/>
                    </a:moveTo>
                    <a:lnTo>
                      <a:pt x="1147" y="2330"/>
                    </a:lnTo>
                  </a:path>
                </a:pathLst>
              </a:custGeom>
              <a:noFill/>
              <a:ln cap="flat" cmpd="sng" w="5550">
                <a:solidFill>
                  <a:srgbClr val="9657EC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116"/>
              <p:cNvSpPr/>
              <p:nvPr/>
            </p:nvSpPr>
            <p:spPr>
              <a:xfrm>
                <a:off x="5355816" y="2601652"/>
                <a:ext cx="215447" cy="238446"/>
              </a:xfrm>
              <a:custGeom>
                <a:rect b="b" l="l" r="r" t="t"/>
                <a:pathLst>
                  <a:path extrusionOk="0" h="13053" w="11794">
                    <a:moveTo>
                      <a:pt x="5892" y="1"/>
                    </a:moveTo>
                    <a:cubicBezTo>
                      <a:pt x="2666" y="1"/>
                      <a:pt x="37" y="2944"/>
                      <a:pt x="0" y="6508"/>
                    </a:cubicBezTo>
                    <a:cubicBezTo>
                      <a:pt x="0" y="10094"/>
                      <a:pt x="2588" y="13052"/>
                      <a:pt x="5841" y="13052"/>
                    </a:cubicBezTo>
                    <a:cubicBezTo>
                      <a:pt x="5862" y="13052"/>
                      <a:pt x="5882" y="13052"/>
                      <a:pt x="5903" y="13052"/>
                    </a:cubicBezTo>
                    <a:cubicBezTo>
                      <a:pt x="9129" y="13052"/>
                      <a:pt x="11794" y="10146"/>
                      <a:pt x="11794" y="6582"/>
                    </a:cubicBezTo>
                    <a:cubicBezTo>
                      <a:pt x="11794" y="2959"/>
                      <a:pt x="9169" y="1"/>
                      <a:pt x="5952" y="1"/>
                    </a:cubicBezTo>
                    <a:cubicBezTo>
                      <a:pt x="5932" y="1"/>
                      <a:pt x="5912" y="1"/>
                      <a:pt x="5892" y="1"/>
                    </a:cubicBez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116"/>
              <p:cNvSpPr/>
              <p:nvPr/>
            </p:nvSpPr>
            <p:spPr>
              <a:xfrm>
                <a:off x="5415916" y="2664473"/>
                <a:ext cx="95247" cy="112802"/>
              </a:xfrm>
              <a:custGeom>
                <a:rect b="b" l="l" r="r" t="t"/>
                <a:pathLst>
                  <a:path extrusionOk="0" h="6175" w="5214">
                    <a:moveTo>
                      <a:pt x="2625" y="1"/>
                    </a:moveTo>
                    <a:cubicBezTo>
                      <a:pt x="1184" y="1"/>
                      <a:pt x="0" y="1368"/>
                      <a:pt x="0" y="3069"/>
                    </a:cubicBezTo>
                    <a:cubicBezTo>
                      <a:pt x="0" y="4807"/>
                      <a:pt x="1147" y="6175"/>
                      <a:pt x="2588" y="6175"/>
                    </a:cubicBezTo>
                    <a:cubicBezTo>
                      <a:pt x="4030" y="6175"/>
                      <a:pt x="5213" y="4807"/>
                      <a:pt x="5213" y="3106"/>
                    </a:cubicBezTo>
                    <a:cubicBezTo>
                      <a:pt x="5213" y="1405"/>
                      <a:pt x="4067" y="37"/>
                      <a:pt x="2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116"/>
              <p:cNvSpPr/>
              <p:nvPr/>
            </p:nvSpPr>
            <p:spPr>
              <a:xfrm>
                <a:off x="5424027" y="2601670"/>
                <a:ext cx="25008" cy="119561"/>
              </a:xfrm>
              <a:custGeom>
                <a:rect b="b" l="l" r="r" t="t"/>
                <a:pathLst>
                  <a:path extrusionOk="0" h="6545" w="1369">
                    <a:moveTo>
                      <a:pt x="703" y="0"/>
                    </a:moveTo>
                    <a:lnTo>
                      <a:pt x="0" y="444"/>
                    </a:lnTo>
                    <a:lnTo>
                      <a:pt x="555" y="6507"/>
                    </a:lnTo>
                    <a:lnTo>
                      <a:pt x="1368" y="6544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116"/>
              <p:cNvSpPr/>
              <p:nvPr/>
            </p:nvSpPr>
            <p:spPr>
              <a:xfrm>
                <a:off x="5494265" y="2696222"/>
                <a:ext cx="76998" cy="38508"/>
              </a:xfrm>
              <a:custGeom>
                <a:rect b="b" l="l" r="r" t="t"/>
                <a:pathLst>
                  <a:path extrusionOk="0" h="2108" w="4215">
                    <a:moveTo>
                      <a:pt x="4215" y="0"/>
                    </a:moveTo>
                    <a:lnTo>
                      <a:pt x="0" y="1035"/>
                    </a:lnTo>
                    <a:lnTo>
                      <a:pt x="0" y="2107"/>
                    </a:lnTo>
                    <a:lnTo>
                      <a:pt x="4215" y="1405"/>
                    </a:lnTo>
                    <a:lnTo>
                      <a:pt x="4215" y="0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116"/>
              <p:cNvSpPr/>
              <p:nvPr/>
            </p:nvSpPr>
            <p:spPr>
              <a:xfrm>
                <a:off x="5374723" y="2744850"/>
                <a:ext cx="74312" cy="57415"/>
              </a:xfrm>
              <a:custGeom>
                <a:rect b="b" l="l" r="r" t="t"/>
                <a:pathLst>
                  <a:path extrusionOk="0" h="3143" w="4068">
                    <a:moveTo>
                      <a:pt x="3365" y="0"/>
                    </a:moveTo>
                    <a:lnTo>
                      <a:pt x="0" y="2403"/>
                    </a:lnTo>
                    <a:lnTo>
                      <a:pt x="555" y="3143"/>
                    </a:lnTo>
                    <a:lnTo>
                      <a:pt x="4067" y="887"/>
                    </a:lnTo>
                    <a:lnTo>
                      <a:pt x="33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116"/>
              <p:cNvSpPr/>
              <p:nvPr/>
            </p:nvSpPr>
            <p:spPr>
              <a:xfrm>
                <a:off x="5296374" y="2311929"/>
                <a:ext cx="463994" cy="1108965"/>
              </a:xfrm>
              <a:custGeom>
                <a:rect b="b" l="l" r="r" t="t"/>
                <a:pathLst>
                  <a:path extrusionOk="0" h="60707" w="25400">
                    <a:moveTo>
                      <a:pt x="75" y="1"/>
                    </a:moveTo>
                    <a:lnTo>
                      <a:pt x="1" y="11166"/>
                    </a:lnTo>
                    <a:cubicBezTo>
                      <a:pt x="2995" y="14235"/>
                      <a:pt x="6101" y="17229"/>
                      <a:pt x="8541" y="20778"/>
                    </a:cubicBezTo>
                    <a:cubicBezTo>
                      <a:pt x="11646" y="25252"/>
                      <a:pt x="13347" y="30354"/>
                      <a:pt x="14567" y="35641"/>
                    </a:cubicBezTo>
                    <a:cubicBezTo>
                      <a:pt x="15861" y="41186"/>
                      <a:pt x="16600" y="46880"/>
                      <a:pt x="16711" y="52610"/>
                    </a:cubicBezTo>
                    <a:cubicBezTo>
                      <a:pt x="16711" y="53830"/>
                      <a:pt x="16711" y="55050"/>
                      <a:pt x="16674" y="56270"/>
                    </a:cubicBezTo>
                    <a:lnTo>
                      <a:pt x="25104" y="60707"/>
                    </a:lnTo>
                    <a:lnTo>
                      <a:pt x="25399" y="9835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000000"/>
              </a:solidFill>
              <a:ln cap="flat" cmpd="sng" w="9525">
                <a:solidFill>
                  <a:srgbClr val="B961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116"/>
              <p:cNvSpPr/>
              <p:nvPr/>
            </p:nvSpPr>
            <p:spPr>
              <a:xfrm>
                <a:off x="5430092" y="2318012"/>
                <a:ext cx="374173" cy="144551"/>
              </a:xfrm>
              <a:custGeom>
                <a:rect b="b" l="l" r="r" t="t"/>
                <a:pathLst>
                  <a:path extrusionOk="0" h="7913" w="20483">
                    <a:moveTo>
                      <a:pt x="1960" y="1"/>
                    </a:moveTo>
                    <a:lnTo>
                      <a:pt x="1" y="370"/>
                    </a:lnTo>
                    <a:lnTo>
                      <a:pt x="18153" y="7912"/>
                    </a:lnTo>
                    <a:lnTo>
                      <a:pt x="20483" y="7432"/>
                    </a:ln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116"/>
              <p:cNvSpPr/>
              <p:nvPr/>
            </p:nvSpPr>
            <p:spPr>
              <a:xfrm>
                <a:off x="5647566" y="2292346"/>
                <a:ext cx="474791" cy="131709"/>
              </a:xfrm>
              <a:custGeom>
                <a:rect b="b" l="l" r="r" t="t"/>
                <a:pathLst>
                  <a:path extrusionOk="0" h="7210" w="25991">
                    <a:moveTo>
                      <a:pt x="2847" y="1"/>
                    </a:moveTo>
                    <a:lnTo>
                      <a:pt x="0" y="112"/>
                    </a:lnTo>
                    <a:lnTo>
                      <a:pt x="21443" y="7173"/>
                    </a:lnTo>
                    <a:lnTo>
                      <a:pt x="25991" y="7210"/>
                    </a:lnTo>
                    <a:lnTo>
                      <a:pt x="25991" y="7210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116"/>
              <p:cNvSpPr/>
              <p:nvPr/>
            </p:nvSpPr>
            <p:spPr>
              <a:xfrm>
                <a:off x="5554365" y="2305188"/>
                <a:ext cx="394432" cy="137116"/>
              </a:xfrm>
              <a:custGeom>
                <a:rect b="b" l="l" r="r" t="t"/>
                <a:pathLst>
                  <a:path extrusionOk="0" h="7506" w="21592">
                    <a:moveTo>
                      <a:pt x="1775" y="0"/>
                    </a:moveTo>
                    <a:lnTo>
                      <a:pt x="0" y="370"/>
                    </a:lnTo>
                    <a:lnTo>
                      <a:pt x="18412" y="7505"/>
                    </a:lnTo>
                    <a:lnTo>
                      <a:pt x="21591" y="7062"/>
                    </a:lnTo>
                    <a:lnTo>
                      <a:pt x="1775" y="0"/>
                    </a:ln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116"/>
              <p:cNvSpPr/>
              <p:nvPr/>
            </p:nvSpPr>
            <p:spPr>
              <a:xfrm>
                <a:off x="5297725" y="2267356"/>
                <a:ext cx="447115" cy="73636"/>
              </a:xfrm>
              <a:custGeom>
                <a:rect b="b" l="l" r="r" t="t"/>
                <a:pathLst>
                  <a:path extrusionOk="0" h="4031" w="24476">
                    <a:moveTo>
                      <a:pt x="20704" y="1"/>
                    </a:moveTo>
                    <a:lnTo>
                      <a:pt x="1" y="2441"/>
                    </a:lnTo>
                    <a:lnTo>
                      <a:pt x="4437" y="4031"/>
                    </a:lnTo>
                    <a:lnTo>
                      <a:pt x="24475" y="1110"/>
                    </a:lnTo>
                    <a:lnTo>
                      <a:pt x="20704" y="1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116"/>
              <p:cNvSpPr/>
              <p:nvPr/>
            </p:nvSpPr>
            <p:spPr>
              <a:xfrm>
                <a:off x="5652297" y="2392982"/>
                <a:ext cx="574074" cy="98626"/>
              </a:xfrm>
              <a:custGeom>
                <a:rect b="b" l="l" r="r" t="t"/>
                <a:pathLst>
                  <a:path extrusionOk="0" h="5399" w="31426">
                    <a:moveTo>
                      <a:pt x="24031" y="0"/>
                    </a:moveTo>
                    <a:lnTo>
                      <a:pt x="0" y="3254"/>
                    </a:lnTo>
                    <a:lnTo>
                      <a:pt x="5952" y="5398"/>
                    </a:lnTo>
                    <a:lnTo>
                      <a:pt x="31425" y="1997"/>
                    </a:lnTo>
                    <a:lnTo>
                      <a:pt x="24031" y="0"/>
                    </a:lnTo>
                    <a:close/>
                  </a:path>
                </a:pathLst>
              </a:custGeom>
              <a:solidFill>
                <a:srgbClr val="5C2F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4" name="Google Shape;2354;p116"/>
              <p:cNvSpPr/>
              <p:nvPr/>
            </p:nvSpPr>
            <p:spPr>
              <a:xfrm>
                <a:off x="7686475" y="2361909"/>
                <a:ext cx="311370" cy="319553"/>
              </a:xfrm>
              <a:custGeom>
                <a:rect b="b" l="l" r="r" t="t"/>
                <a:pathLst>
                  <a:path extrusionOk="0" h="17493" w="17045">
                    <a:moveTo>
                      <a:pt x="10398" y="1"/>
                    </a:moveTo>
                    <a:cubicBezTo>
                      <a:pt x="10036" y="1"/>
                      <a:pt x="9675" y="25"/>
                      <a:pt x="9317" y="75"/>
                    </a:cubicBezTo>
                    <a:cubicBezTo>
                      <a:pt x="8837" y="149"/>
                      <a:pt x="8134" y="38"/>
                      <a:pt x="7654" y="259"/>
                    </a:cubicBezTo>
                    <a:cubicBezTo>
                      <a:pt x="7284" y="444"/>
                      <a:pt x="3846" y="444"/>
                      <a:pt x="2219" y="7469"/>
                    </a:cubicBezTo>
                    <a:cubicBezTo>
                      <a:pt x="1960" y="8541"/>
                      <a:pt x="1" y="11018"/>
                      <a:pt x="1443" y="11499"/>
                    </a:cubicBezTo>
                    <a:cubicBezTo>
                      <a:pt x="2367" y="11794"/>
                      <a:pt x="2626" y="11203"/>
                      <a:pt x="2847" y="12460"/>
                    </a:cubicBezTo>
                    <a:cubicBezTo>
                      <a:pt x="2958" y="13199"/>
                      <a:pt x="2958" y="13939"/>
                      <a:pt x="3069" y="14641"/>
                    </a:cubicBezTo>
                    <a:cubicBezTo>
                      <a:pt x="3328" y="15935"/>
                      <a:pt x="3735" y="17044"/>
                      <a:pt x="5140" y="17414"/>
                    </a:cubicBezTo>
                    <a:cubicBezTo>
                      <a:pt x="5330" y="17468"/>
                      <a:pt x="5603" y="17492"/>
                      <a:pt x="5936" y="17492"/>
                    </a:cubicBezTo>
                    <a:cubicBezTo>
                      <a:pt x="8124" y="17492"/>
                      <a:pt x="12902" y="16427"/>
                      <a:pt x="13865" y="15528"/>
                    </a:cubicBezTo>
                    <a:cubicBezTo>
                      <a:pt x="15565" y="13865"/>
                      <a:pt x="15824" y="11683"/>
                      <a:pt x="16342" y="9280"/>
                    </a:cubicBezTo>
                    <a:cubicBezTo>
                      <a:pt x="17044" y="5879"/>
                      <a:pt x="15787" y="1406"/>
                      <a:pt x="12534" y="296"/>
                    </a:cubicBezTo>
                    <a:cubicBezTo>
                      <a:pt x="11844" y="99"/>
                      <a:pt x="11121" y="1"/>
                      <a:pt x="10398" y="1"/>
                    </a:cubicBez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5" name="Google Shape;2355;p116"/>
              <p:cNvSpPr/>
              <p:nvPr/>
            </p:nvSpPr>
            <p:spPr>
              <a:xfrm>
                <a:off x="7806693" y="2599642"/>
                <a:ext cx="162782" cy="168865"/>
              </a:xfrm>
              <a:custGeom>
                <a:rect b="b" l="l" r="r" t="t"/>
                <a:pathLst>
                  <a:path extrusionOk="0" h="9244" w="8911">
                    <a:moveTo>
                      <a:pt x="8134" y="0"/>
                    </a:moveTo>
                    <a:lnTo>
                      <a:pt x="592" y="1960"/>
                    </a:lnTo>
                    <a:lnTo>
                      <a:pt x="0" y="9243"/>
                    </a:lnTo>
                    <a:cubicBezTo>
                      <a:pt x="0" y="9243"/>
                      <a:pt x="3919" y="9243"/>
                      <a:pt x="6101" y="8651"/>
                    </a:cubicBezTo>
                    <a:cubicBezTo>
                      <a:pt x="6988" y="8393"/>
                      <a:pt x="7949" y="8208"/>
                      <a:pt x="8910" y="8097"/>
                    </a:cubicBezTo>
                    <a:cubicBezTo>
                      <a:pt x="8467" y="6618"/>
                      <a:pt x="8208" y="5065"/>
                      <a:pt x="8097" y="3513"/>
                    </a:cubicBezTo>
                    <a:cubicBezTo>
                      <a:pt x="7986" y="2329"/>
                      <a:pt x="8023" y="1146"/>
                      <a:pt x="8134" y="0"/>
                    </a:cubicBez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6" name="Google Shape;2356;p116"/>
              <p:cNvSpPr/>
              <p:nvPr/>
            </p:nvSpPr>
            <p:spPr>
              <a:xfrm>
                <a:off x="7747945" y="2342746"/>
                <a:ext cx="372127" cy="382394"/>
              </a:xfrm>
              <a:custGeom>
                <a:rect b="b" l="l" r="r" t="t"/>
                <a:pathLst>
                  <a:path extrusionOk="0" h="20933" w="20371">
                    <a:moveTo>
                      <a:pt x="6658" y="0"/>
                    </a:moveTo>
                    <a:cubicBezTo>
                      <a:pt x="6287" y="0"/>
                      <a:pt x="5926" y="39"/>
                      <a:pt x="5583" y="125"/>
                    </a:cubicBezTo>
                    <a:cubicBezTo>
                      <a:pt x="4584" y="347"/>
                      <a:pt x="3512" y="495"/>
                      <a:pt x="2662" y="1050"/>
                    </a:cubicBezTo>
                    <a:cubicBezTo>
                      <a:pt x="1959" y="1493"/>
                      <a:pt x="1294" y="2307"/>
                      <a:pt x="592" y="2639"/>
                    </a:cubicBezTo>
                    <a:lnTo>
                      <a:pt x="629" y="2676"/>
                    </a:lnTo>
                    <a:cubicBezTo>
                      <a:pt x="185" y="3083"/>
                      <a:pt x="0" y="3712"/>
                      <a:pt x="222" y="4303"/>
                    </a:cubicBezTo>
                    <a:cubicBezTo>
                      <a:pt x="592" y="5006"/>
                      <a:pt x="1220" y="4821"/>
                      <a:pt x="1812" y="5042"/>
                    </a:cubicBezTo>
                    <a:cubicBezTo>
                      <a:pt x="3032" y="5486"/>
                      <a:pt x="2625" y="7113"/>
                      <a:pt x="3401" y="8074"/>
                    </a:cubicBezTo>
                    <a:cubicBezTo>
                      <a:pt x="4252" y="9109"/>
                      <a:pt x="5804" y="9146"/>
                      <a:pt x="4880" y="10810"/>
                    </a:cubicBezTo>
                    <a:cubicBezTo>
                      <a:pt x="4178" y="12030"/>
                      <a:pt x="3882" y="13398"/>
                      <a:pt x="4954" y="14507"/>
                    </a:cubicBezTo>
                    <a:cubicBezTo>
                      <a:pt x="6359" y="15986"/>
                      <a:pt x="4732" y="17206"/>
                      <a:pt x="5102" y="18943"/>
                    </a:cubicBezTo>
                    <a:cubicBezTo>
                      <a:pt x="5250" y="19794"/>
                      <a:pt x="5841" y="20459"/>
                      <a:pt x="6655" y="20792"/>
                    </a:cubicBezTo>
                    <a:cubicBezTo>
                      <a:pt x="6901" y="20891"/>
                      <a:pt x="7086" y="20932"/>
                      <a:pt x="7249" y="20932"/>
                    </a:cubicBezTo>
                    <a:cubicBezTo>
                      <a:pt x="7575" y="20932"/>
                      <a:pt x="7813" y="20767"/>
                      <a:pt x="8281" y="20570"/>
                    </a:cubicBezTo>
                    <a:cubicBezTo>
                      <a:pt x="8578" y="20433"/>
                      <a:pt x="8873" y="20380"/>
                      <a:pt x="9169" y="20380"/>
                    </a:cubicBezTo>
                    <a:cubicBezTo>
                      <a:pt x="10130" y="20380"/>
                      <a:pt x="11102" y="20932"/>
                      <a:pt x="12170" y="20932"/>
                    </a:cubicBezTo>
                    <a:cubicBezTo>
                      <a:pt x="12456" y="20932"/>
                      <a:pt x="12749" y="20893"/>
                      <a:pt x="13051" y="20792"/>
                    </a:cubicBezTo>
                    <a:cubicBezTo>
                      <a:pt x="14234" y="20348"/>
                      <a:pt x="14677" y="19609"/>
                      <a:pt x="15417" y="18685"/>
                    </a:cubicBezTo>
                    <a:cubicBezTo>
                      <a:pt x="16082" y="17871"/>
                      <a:pt x="16970" y="17908"/>
                      <a:pt x="17894" y="17539"/>
                    </a:cubicBezTo>
                    <a:cubicBezTo>
                      <a:pt x="18818" y="17206"/>
                      <a:pt x="19558" y="16540"/>
                      <a:pt x="19964" y="15616"/>
                    </a:cubicBezTo>
                    <a:cubicBezTo>
                      <a:pt x="20371" y="14618"/>
                      <a:pt x="19816" y="14470"/>
                      <a:pt x="19594" y="13657"/>
                    </a:cubicBezTo>
                    <a:cubicBezTo>
                      <a:pt x="19410" y="12843"/>
                      <a:pt x="20371" y="12104"/>
                      <a:pt x="20149" y="11143"/>
                    </a:cubicBezTo>
                    <a:cubicBezTo>
                      <a:pt x="19927" y="10144"/>
                      <a:pt x="18892" y="9368"/>
                      <a:pt x="18116" y="8850"/>
                    </a:cubicBezTo>
                    <a:cubicBezTo>
                      <a:pt x="16711" y="7778"/>
                      <a:pt x="15565" y="6410"/>
                      <a:pt x="14751" y="4821"/>
                    </a:cubicBezTo>
                    <a:cubicBezTo>
                      <a:pt x="14123" y="3675"/>
                      <a:pt x="13199" y="2676"/>
                      <a:pt x="12052" y="1974"/>
                    </a:cubicBezTo>
                    <a:cubicBezTo>
                      <a:pt x="10634" y="987"/>
                      <a:pt x="8521" y="0"/>
                      <a:pt x="6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7" name="Google Shape;2357;p116"/>
              <p:cNvSpPr/>
              <p:nvPr/>
            </p:nvSpPr>
            <p:spPr>
              <a:xfrm>
                <a:off x="7779676" y="2480775"/>
                <a:ext cx="146578" cy="125772"/>
              </a:xfrm>
              <a:custGeom>
                <a:rect b="b" l="l" r="r" t="t"/>
                <a:pathLst>
                  <a:path extrusionOk="0" h="6885" w="8024">
                    <a:moveTo>
                      <a:pt x="4548" y="0"/>
                    </a:moveTo>
                    <a:cubicBezTo>
                      <a:pt x="1553" y="0"/>
                      <a:pt x="1" y="3624"/>
                      <a:pt x="2071" y="5805"/>
                    </a:cubicBezTo>
                    <a:cubicBezTo>
                      <a:pt x="2777" y="6549"/>
                      <a:pt x="3669" y="6884"/>
                      <a:pt x="4544" y="6884"/>
                    </a:cubicBezTo>
                    <a:cubicBezTo>
                      <a:pt x="6234" y="6884"/>
                      <a:pt x="7865" y="5634"/>
                      <a:pt x="7986" y="3661"/>
                    </a:cubicBezTo>
                    <a:cubicBezTo>
                      <a:pt x="8023" y="1701"/>
                      <a:pt x="6507" y="74"/>
                      <a:pt x="4548" y="0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8" name="Google Shape;2358;p116"/>
              <p:cNvSpPr/>
              <p:nvPr/>
            </p:nvSpPr>
            <p:spPr>
              <a:xfrm>
                <a:off x="7816832" y="2482803"/>
                <a:ext cx="108071" cy="129005"/>
              </a:xfrm>
              <a:custGeom>
                <a:rect b="b" l="l" r="r" t="t"/>
                <a:pathLst>
                  <a:path extrusionOk="0" h="7062" w="5916">
                    <a:moveTo>
                      <a:pt x="3512" y="0"/>
                    </a:moveTo>
                    <a:lnTo>
                      <a:pt x="3512" y="0"/>
                    </a:lnTo>
                    <a:cubicBezTo>
                      <a:pt x="4141" y="666"/>
                      <a:pt x="4473" y="1590"/>
                      <a:pt x="4473" y="2514"/>
                    </a:cubicBezTo>
                    <a:cubicBezTo>
                      <a:pt x="4547" y="4474"/>
                      <a:pt x="2995" y="6101"/>
                      <a:pt x="1072" y="6138"/>
                    </a:cubicBezTo>
                    <a:cubicBezTo>
                      <a:pt x="702" y="6138"/>
                      <a:pt x="333" y="6101"/>
                      <a:pt x="0" y="5990"/>
                    </a:cubicBezTo>
                    <a:lnTo>
                      <a:pt x="0" y="5990"/>
                    </a:lnTo>
                    <a:cubicBezTo>
                      <a:pt x="629" y="6655"/>
                      <a:pt x="1516" y="7062"/>
                      <a:pt x="2440" y="7062"/>
                    </a:cubicBezTo>
                    <a:cubicBezTo>
                      <a:pt x="4400" y="7025"/>
                      <a:pt x="5915" y="5398"/>
                      <a:pt x="5878" y="3439"/>
                    </a:cubicBezTo>
                    <a:cubicBezTo>
                      <a:pt x="5915" y="1923"/>
                      <a:pt x="4954" y="518"/>
                      <a:pt x="3512" y="0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9" name="Google Shape;2359;p116"/>
              <p:cNvSpPr/>
              <p:nvPr/>
            </p:nvSpPr>
            <p:spPr>
              <a:xfrm>
                <a:off x="7820869" y="2518589"/>
                <a:ext cx="49322" cy="42417"/>
              </a:xfrm>
              <a:custGeom>
                <a:rect b="b" l="l" r="r" t="t"/>
                <a:pathLst>
                  <a:path extrusionOk="0" h="2322" w="2700">
                    <a:moveTo>
                      <a:pt x="1554" y="1"/>
                    </a:moveTo>
                    <a:cubicBezTo>
                      <a:pt x="518" y="1"/>
                      <a:pt x="1" y="1258"/>
                      <a:pt x="740" y="1997"/>
                    </a:cubicBezTo>
                    <a:cubicBezTo>
                      <a:pt x="976" y="2221"/>
                      <a:pt x="1260" y="2321"/>
                      <a:pt x="1538" y="2321"/>
                    </a:cubicBezTo>
                    <a:cubicBezTo>
                      <a:pt x="2133" y="2321"/>
                      <a:pt x="2700" y="1864"/>
                      <a:pt x="2700" y="1184"/>
                    </a:cubicBezTo>
                    <a:cubicBezTo>
                      <a:pt x="2700" y="518"/>
                      <a:pt x="2182" y="1"/>
                      <a:pt x="1554" y="1"/>
                    </a:cubicBezTo>
                    <a:close/>
                  </a:path>
                </a:pathLst>
              </a:custGeom>
              <a:solidFill>
                <a:srgbClr val="F774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0" name="Google Shape;2360;p116"/>
              <p:cNvSpPr/>
              <p:nvPr/>
            </p:nvSpPr>
            <p:spPr>
              <a:xfrm>
                <a:off x="7787111" y="2343002"/>
                <a:ext cx="83081" cy="143875"/>
              </a:xfrm>
              <a:custGeom>
                <a:rect b="b" l="l" r="r" t="t"/>
                <a:pathLst>
                  <a:path extrusionOk="0" h="7876" w="4548">
                    <a:moveTo>
                      <a:pt x="4548" y="0"/>
                    </a:moveTo>
                    <a:cubicBezTo>
                      <a:pt x="3586" y="111"/>
                      <a:pt x="2625" y="296"/>
                      <a:pt x="1701" y="555"/>
                    </a:cubicBezTo>
                    <a:cubicBezTo>
                      <a:pt x="0" y="962"/>
                      <a:pt x="296" y="1664"/>
                      <a:pt x="296" y="1664"/>
                    </a:cubicBezTo>
                    <a:lnTo>
                      <a:pt x="2773" y="7875"/>
                    </a:lnTo>
                    <a:lnTo>
                      <a:pt x="4548" y="7653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1" name="Google Shape;2361;p116"/>
              <p:cNvSpPr/>
              <p:nvPr/>
            </p:nvSpPr>
            <p:spPr>
              <a:xfrm>
                <a:off x="7013811" y="2929900"/>
                <a:ext cx="183040" cy="183716"/>
              </a:xfrm>
              <a:custGeom>
                <a:rect b="b" l="l" r="r" t="t"/>
                <a:pathLst>
                  <a:path extrusionOk="0" h="10057" w="10020">
                    <a:moveTo>
                      <a:pt x="2478" y="0"/>
                    </a:moveTo>
                    <a:lnTo>
                      <a:pt x="2478" y="0"/>
                    </a:lnTo>
                    <a:cubicBezTo>
                      <a:pt x="1923" y="1146"/>
                      <a:pt x="3439" y="2144"/>
                      <a:pt x="3772" y="3106"/>
                    </a:cubicBezTo>
                    <a:cubicBezTo>
                      <a:pt x="3414" y="2780"/>
                      <a:pt x="1882" y="766"/>
                      <a:pt x="1218" y="766"/>
                    </a:cubicBezTo>
                    <a:cubicBezTo>
                      <a:pt x="1127" y="766"/>
                      <a:pt x="1052" y="803"/>
                      <a:pt x="999" y="887"/>
                    </a:cubicBezTo>
                    <a:cubicBezTo>
                      <a:pt x="666" y="1442"/>
                      <a:pt x="2478" y="3364"/>
                      <a:pt x="2700" y="3808"/>
                    </a:cubicBezTo>
                    <a:cubicBezTo>
                      <a:pt x="1886" y="2995"/>
                      <a:pt x="1480" y="1701"/>
                      <a:pt x="223" y="1442"/>
                    </a:cubicBezTo>
                    <a:lnTo>
                      <a:pt x="223" y="1442"/>
                    </a:lnTo>
                    <a:cubicBezTo>
                      <a:pt x="1" y="2588"/>
                      <a:pt x="1886" y="4510"/>
                      <a:pt x="2663" y="5213"/>
                    </a:cubicBezTo>
                    <a:cubicBezTo>
                      <a:pt x="2219" y="4880"/>
                      <a:pt x="1480" y="4547"/>
                      <a:pt x="1295" y="4363"/>
                    </a:cubicBezTo>
                    <a:cubicBezTo>
                      <a:pt x="1114" y="4155"/>
                      <a:pt x="860" y="3912"/>
                      <a:pt x="686" y="3912"/>
                    </a:cubicBezTo>
                    <a:cubicBezTo>
                      <a:pt x="611" y="3912"/>
                      <a:pt x="552" y="3956"/>
                      <a:pt x="519" y="4067"/>
                    </a:cubicBezTo>
                    <a:cubicBezTo>
                      <a:pt x="186" y="5028"/>
                      <a:pt x="2663" y="6803"/>
                      <a:pt x="3550" y="7394"/>
                    </a:cubicBezTo>
                    <a:cubicBezTo>
                      <a:pt x="5140" y="8503"/>
                      <a:pt x="6212" y="9391"/>
                      <a:pt x="7617" y="10056"/>
                    </a:cubicBezTo>
                    <a:lnTo>
                      <a:pt x="7358" y="9908"/>
                    </a:lnTo>
                    <a:cubicBezTo>
                      <a:pt x="7839" y="9575"/>
                      <a:pt x="8319" y="9206"/>
                      <a:pt x="8763" y="8836"/>
                    </a:cubicBezTo>
                    <a:cubicBezTo>
                      <a:pt x="9244" y="8318"/>
                      <a:pt x="9650" y="7764"/>
                      <a:pt x="10020" y="7135"/>
                    </a:cubicBezTo>
                    <a:cubicBezTo>
                      <a:pt x="9170" y="6026"/>
                      <a:pt x="8024" y="4991"/>
                      <a:pt x="7469" y="3697"/>
                    </a:cubicBezTo>
                    <a:cubicBezTo>
                      <a:pt x="7284" y="3216"/>
                      <a:pt x="7136" y="1738"/>
                      <a:pt x="6582" y="1516"/>
                    </a:cubicBezTo>
                    <a:cubicBezTo>
                      <a:pt x="6517" y="1494"/>
                      <a:pt x="6460" y="1484"/>
                      <a:pt x="6408" y="1484"/>
                    </a:cubicBezTo>
                    <a:cubicBezTo>
                      <a:pt x="5840" y="1484"/>
                      <a:pt x="6024" y="2702"/>
                      <a:pt x="5990" y="3143"/>
                    </a:cubicBezTo>
                    <a:cubicBezTo>
                      <a:pt x="4622" y="3143"/>
                      <a:pt x="3809" y="444"/>
                      <a:pt x="2478" y="0"/>
                    </a:cubicBez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2" name="Google Shape;2362;p116"/>
              <p:cNvSpPr/>
              <p:nvPr/>
            </p:nvSpPr>
            <p:spPr>
              <a:xfrm>
                <a:off x="7118502" y="3896836"/>
                <a:ext cx="289741" cy="170217"/>
              </a:xfrm>
              <a:custGeom>
                <a:rect b="b" l="l" r="r" t="t"/>
                <a:pathLst>
                  <a:path extrusionOk="0" h="9318" w="15861">
                    <a:moveTo>
                      <a:pt x="10642" y="0"/>
                    </a:moveTo>
                    <a:cubicBezTo>
                      <a:pt x="10570" y="0"/>
                      <a:pt x="10498" y="4"/>
                      <a:pt x="10426" y="10"/>
                    </a:cubicBezTo>
                    <a:cubicBezTo>
                      <a:pt x="9798" y="84"/>
                      <a:pt x="9280" y="602"/>
                      <a:pt x="8799" y="1045"/>
                    </a:cubicBezTo>
                    <a:cubicBezTo>
                      <a:pt x="6581" y="3005"/>
                      <a:pt x="3661" y="3855"/>
                      <a:pt x="1147" y="5371"/>
                    </a:cubicBezTo>
                    <a:cubicBezTo>
                      <a:pt x="888" y="5482"/>
                      <a:pt x="666" y="5667"/>
                      <a:pt x="481" y="5888"/>
                    </a:cubicBezTo>
                    <a:cubicBezTo>
                      <a:pt x="0" y="6554"/>
                      <a:pt x="259" y="7552"/>
                      <a:pt x="814" y="8144"/>
                    </a:cubicBezTo>
                    <a:cubicBezTo>
                      <a:pt x="1600" y="8995"/>
                      <a:pt x="2720" y="9318"/>
                      <a:pt x="3895" y="9318"/>
                    </a:cubicBezTo>
                    <a:cubicBezTo>
                      <a:pt x="4709" y="9318"/>
                      <a:pt x="5550" y="9162"/>
                      <a:pt x="6322" y="8920"/>
                    </a:cubicBezTo>
                    <a:cubicBezTo>
                      <a:pt x="8103" y="8396"/>
                      <a:pt x="9883" y="7543"/>
                      <a:pt x="11726" y="7543"/>
                    </a:cubicBezTo>
                    <a:cubicBezTo>
                      <a:pt x="11835" y="7543"/>
                      <a:pt x="11944" y="7546"/>
                      <a:pt x="12053" y="7552"/>
                    </a:cubicBezTo>
                    <a:cubicBezTo>
                      <a:pt x="12334" y="7595"/>
                      <a:pt x="12616" y="7613"/>
                      <a:pt x="12897" y="7613"/>
                    </a:cubicBezTo>
                    <a:cubicBezTo>
                      <a:pt x="13097" y="7613"/>
                      <a:pt x="13296" y="7604"/>
                      <a:pt x="13495" y="7589"/>
                    </a:cubicBezTo>
                    <a:cubicBezTo>
                      <a:pt x="14715" y="7330"/>
                      <a:pt x="15380" y="5962"/>
                      <a:pt x="15602" y="4705"/>
                    </a:cubicBezTo>
                    <a:cubicBezTo>
                      <a:pt x="15861" y="3264"/>
                      <a:pt x="15824" y="1785"/>
                      <a:pt x="15417" y="343"/>
                    </a:cubicBezTo>
                    <a:cubicBezTo>
                      <a:pt x="14934" y="428"/>
                      <a:pt x="14451" y="470"/>
                      <a:pt x="13968" y="470"/>
                    </a:cubicBezTo>
                    <a:cubicBezTo>
                      <a:pt x="13194" y="470"/>
                      <a:pt x="12420" y="363"/>
                      <a:pt x="11646" y="158"/>
                    </a:cubicBezTo>
                    <a:cubicBezTo>
                      <a:pt x="11312" y="67"/>
                      <a:pt x="10977" y="0"/>
                      <a:pt x="10642" y="0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3" name="Google Shape;2363;p116"/>
              <p:cNvSpPr/>
              <p:nvPr/>
            </p:nvSpPr>
            <p:spPr>
              <a:xfrm>
                <a:off x="7189416" y="3280362"/>
                <a:ext cx="563936" cy="699737"/>
              </a:xfrm>
              <a:custGeom>
                <a:rect b="b" l="l" r="r" t="t"/>
                <a:pathLst>
                  <a:path extrusionOk="0" h="38305" w="30871">
                    <a:moveTo>
                      <a:pt x="9224" y="0"/>
                    </a:moveTo>
                    <a:cubicBezTo>
                      <a:pt x="9144" y="0"/>
                      <a:pt x="9064" y="1"/>
                      <a:pt x="8984" y="3"/>
                    </a:cubicBezTo>
                    <a:cubicBezTo>
                      <a:pt x="1664" y="77"/>
                      <a:pt x="0" y="8950"/>
                      <a:pt x="481" y="14643"/>
                    </a:cubicBezTo>
                    <a:cubicBezTo>
                      <a:pt x="703" y="17416"/>
                      <a:pt x="1368" y="20189"/>
                      <a:pt x="1627" y="22962"/>
                    </a:cubicBezTo>
                    <a:cubicBezTo>
                      <a:pt x="1886" y="25771"/>
                      <a:pt x="1923" y="31428"/>
                      <a:pt x="2366" y="34164"/>
                    </a:cubicBezTo>
                    <a:cubicBezTo>
                      <a:pt x="2847" y="36937"/>
                      <a:pt x="10537" y="38046"/>
                      <a:pt x="13088" y="38304"/>
                    </a:cubicBezTo>
                    <a:cubicBezTo>
                      <a:pt x="14530" y="30319"/>
                      <a:pt x="13421" y="20374"/>
                      <a:pt x="13679" y="12425"/>
                    </a:cubicBezTo>
                    <a:lnTo>
                      <a:pt x="13679" y="12425"/>
                    </a:lnTo>
                    <a:cubicBezTo>
                      <a:pt x="17559" y="12523"/>
                      <a:pt x="21928" y="16071"/>
                      <a:pt x="26076" y="16071"/>
                    </a:cubicBezTo>
                    <a:cubicBezTo>
                      <a:pt x="26631" y="16071"/>
                      <a:pt x="27182" y="16007"/>
                      <a:pt x="27728" y="15863"/>
                    </a:cubicBezTo>
                    <a:cubicBezTo>
                      <a:pt x="30871" y="15013"/>
                      <a:pt x="30723" y="8173"/>
                      <a:pt x="29688" y="5918"/>
                    </a:cubicBezTo>
                    <a:lnTo>
                      <a:pt x="29688" y="5918"/>
                    </a:lnTo>
                    <a:cubicBezTo>
                      <a:pt x="29688" y="5918"/>
                      <a:pt x="29687" y="5918"/>
                      <a:pt x="29687" y="5918"/>
                    </a:cubicBezTo>
                    <a:cubicBezTo>
                      <a:pt x="29605" y="5918"/>
                      <a:pt x="22788" y="2919"/>
                      <a:pt x="18966" y="2110"/>
                    </a:cubicBezTo>
                    <a:cubicBezTo>
                      <a:pt x="15900" y="1425"/>
                      <a:pt x="12446" y="0"/>
                      <a:pt x="92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116"/>
              <p:cNvSpPr/>
              <p:nvPr/>
            </p:nvSpPr>
            <p:spPr>
              <a:xfrm>
                <a:off x="6690330" y="4283321"/>
                <a:ext cx="314731" cy="276132"/>
              </a:xfrm>
              <a:custGeom>
                <a:rect b="b" l="l" r="r" t="t"/>
                <a:pathLst>
                  <a:path extrusionOk="0" h="15116" w="17229">
                    <a:moveTo>
                      <a:pt x="15084" y="0"/>
                    </a:moveTo>
                    <a:cubicBezTo>
                      <a:pt x="13753" y="740"/>
                      <a:pt x="12237" y="1183"/>
                      <a:pt x="10722" y="1294"/>
                    </a:cubicBezTo>
                    <a:cubicBezTo>
                      <a:pt x="10241" y="1294"/>
                      <a:pt x="9723" y="1405"/>
                      <a:pt x="9280" y="1590"/>
                    </a:cubicBezTo>
                    <a:cubicBezTo>
                      <a:pt x="8577" y="1960"/>
                      <a:pt x="8208" y="2736"/>
                      <a:pt x="7838" y="3439"/>
                    </a:cubicBezTo>
                    <a:cubicBezTo>
                      <a:pt x="6100" y="6507"/>
                      <a:pt x="3106" y="8651"/>
                      <a:pt x="850" y="11350"/>
                    </a:cubicBezTo>
                    <a:cubicBezTo>
                      <a:pt x="629" y="11609"/>
                      <a:pt x="444" y="11905"/>
                      <a:pt x="296" y="12238"/>
                    </a:cubicBezTo>
                    <a:cubicBezTo>
                      <a:pt x="0" y="13162"/>
                      <a:pt x="739" y="14160"/>
                      <a:pt x="1553" y="14641"/>
                    </a:cubicBezTo>
                    <a:cubicBezTo>
                      <a:pt x="2184" y="14973"/>
                      <a:pt x="2854" y="15116"/>
                      <a:pt x="3535" y="15116"/>
                    </a:cubicBezTo>
                    <a:cubicBezTo>
                      <a:pt x="5131" y="15116"/>
                      <a:pt x="6787" y="14331"/>
                      <a:pt x="8134" y="13347"/>
                    </a:cubicBezTo>
                    <a:cubicBezTo>
                      <a:pt x="10056" y="11979"/>
                      <a:pt x="11831" y="10167"/>
                      <a:pt x="14086" y="9539"/>
                    </a:cubicBezTo>
                    <a:cubicBezTo>
                      <a:pt x="14640" y="9428"/>
                      <a:pt x="15195" y="9243"/>
                      <a:pt x="15750" y="8984"/>
                    </a:cubicBezTo>
                    <a:cubicBezTo>
                      <a:pt x="17007" y="8245"/>
                      <a:pt x="17228" y="6396"/>
                      <a:pt x="17007" y="4917"/>
                    </a:cubicBezTo>
                    <a:cubicBezTo>
                      <a:pt x="16711" y="3143"/>
                      <a:pt x="16082" y="1516"/>
                      <a:pt x="15084" y="37"/>
                    </a:cubicBezTo>
                    <a:lnTo>
                      <a:pt x="15084" y="0"/>
                    </a:ln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116"/>
              <p:cNvSpPr/>
              <p:nvPr/>
            </p:nvSpPr>
            <p:spPr>
              <a:xfrm>
                <a:off x="6822696" y="3428804"/>
                <a:ext cx="1142723" cy="941653"/>
              </a:xfrm>
              <a:custGeom>
                <a:rect b="b" l="l" r="r" t="t"/>
                <a:pathLst>
                  <a:path extrusionOk="0" h="51548" w="62555">
                    <a:moveTo>
                      <a:pt x="52155" y="1"/>
                    </a:moveTo>
                    <a:cubicBezTo>
                      <a:pt x="47722" y="1"/>
                      <a:pt x="23759" y="1452"/>
                      <a:pt x="20334" y="2229"/>
                    </a:cubicBezTo>
                    <a:cubicBezTo>
                      <a:pt x="16193" y="3153"/>
                      <a:pt x="13716" y="8883"/>
                      <a:pt x="11942" y="12617"/>
                    </a:cubicBezTo>
                    <a:cubicBezTo>
                      <a:pt x="7986" y="20825"/>
                      <a:pt x="7653" y="24929"/>
                      <a:pt x="4252" y="35465"/>
                    </a:cubicBezTo>
                    <a:cubicBezTo>
                      <a:pt x="3180" y="38793"/>
                      <a:pt x="0" y="47850"/>
                      <a:pt x="111" y="48997"/>
                    </a:cubicBezTo>
                    <a:cubicBezTo>
                      <a:pt x="185" y="50549"/>
                      <a:pt x="9871" y="50734"/>
                      <a:pt x="11276" y="51548"/>
                    </a:cubicBezTo>
                    <a:cubicBezTo>
                      <a:pt x="13532" y="49366"/>
                      <a:pt x="22404" y="23191"/>
                      <a:pt x="24031" y="20381"/>
                    </a:cubicBezTo>
                    <a:cubicBezTo>
                      <a:pt x="24695" y="19211"/>
                      <a:pt x="26219" y="18866"/>
                      <a:pt x="27965" y="18866"/>
                    </a:cubicBezTo>
                    <a:cubicBezTo>
                      <a:pt x="30300" y="18866"/>
                      <a:pt x="33034" y="19483"/>
                      <a:pt x="34642" y="19568"/>
                    </a:cubicBezTo>
                    <a:cubicBezTo>
                      <a:pt x="40519" y="19889"/>
                      <a:pt x="46173" y="21940"/>
                      <a:pt x="52112" y="21940"/>
                    </a:cubicBezTo>
                    <a:cubicBezTo>
                      <a:pt x="53010" y="21940"/>
                      <a:pt x="53915" y="21893"/>
                      <a:pt x="54828" y="21786"/>
                    </a:cubicBezTo>
                    <a:cubicBezTo>
                      <a:pt x="62555" y="20862"/>
                      <a:pt x="60965" y="9992"/>
                      <a:pt x="58562" y="4964"/>
                    </a:cubicBezTo>
                    <a:lnTo>
                      <a:pt x="52646" y="10"/>
                    </a:lnTo>
                    <a:cubicBezTo>
                      <a:pt x="52529" y="4"/>
                      <a:pt x="52363" y="1"/>
                      <a:pt x="521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6" name="Google Shape;2366;p116"/>
              <p:cNvSpPr/>
              <p:nvPr/>
            </p:nvSpPr>
            <p:spPr>
              <a:xfrm>
                <a:off x="6942915" y="3448569"/>
                <a:ext cx="1021829" cy="922564"/>
              </a:xfrm>
              <a:custGeom>
                <a:rect b="b" l="l" r="r" t="t"/>
                <a:pathLst>
                  <a:path extrusionOk="0" h="50503" w="55937">
                    <a:moveTo>
                      <a:pt x="35122" y="1"/>
                    </a:moveTo>
                    <a:cubicBezTo>
                      <a:pt x="35936" y="1110"/>
                      <a:pt x="33865" y="3698"/>
                      <a:pt x="34568" y="4881"/>
                    </a:cubicBezTo>
                    <a:cubicBezTo>
                      <a:pt x="35307" y="6175"/>
                      <a:pt x="36194" y="7949"/>
                      <a:pt x="35640" y="9502"/>
                    </a:cubicBezTo>
                    <a:cubicBezTo>
                      <a:pt x="34974" y="11277"/>
                      <a:pt x="32978" y="12164"/>
                      <a:pt x="31203" y="12386"/>
                    </a:cubicBezTo>
                    <a:cubicBezTo>
                      <a:pt x="30912" y="12424"/>
                      <a:pt x="30618" y="12441"/>
                      <a:pt x="30324" y="12441"/>
                    </a:cubicBezTo>
                    <a:cubicBezTo>
                      <a:pt x="28606" y="12441"/>
                      <a:pt x="26861" y="11850"/>
                      <a:pt x="25251" y="11314"/>
                    </a:cubicBezTo>
                    <a:cubicBezTo>
                      <a:pt x="23385" y="10657"/>
                      <a:pt x="21357" y="9710"/>
                      <a:pt x="19319" y="9710"/>
                    </a:cubicBezTo>
                    <a:cubicBezTo>
                      <a:pt x="19177" y="9710"/>
                      <a:pt x="19034" y="9714"/>
                      <a:pt x="18892" y="9724"/>
                    </a:cubicBezTo>
                    <a:cubicBezTo>
                      <a:pt x="16045" y="9909"/>
                      <a:pt x="14456" y="12386"/>
                      <a:pt x="13827" y="14974"/>
                    </a:cubicBezTo>
                    <a:cubicBezTo>
                      <a:pt x="13162" y="17931"/>
                      <a:pt x="13014" y="20963"/>
                      <a:pt x="12274" y="23884"/>
                    </a:cubicBezTo>
                    <a:cubicBezTo>
                      <a:pt x="11424" y="27174"/>
                      <a:pt x="10278" y="30353"/>
                      <a:pt x="8873" y="33422"/>
                    </a:cubicBezTo>
                    <a:cubicBezTo>
                      <a:pt x="7431" y="36491"/>
                      <a:pt x="5915" y="39522"/>
                      <a:pt x="4363" y="42480"/>
                    </a:cubicBezTo>
                    <a:cubicBezTo>
                      <a:pt x="3106" y="44957"/>
                      <a:pt x="1664" y="47323"/>
                      <a:pt x="0" y="49504"/>
                    </a:cubicBezTo>
                    <a:cubicBezTo>
                      <a:pt x="2107" y="49837"/>
                      <a:pt x="4067" y="50133"/>
                      <a:pt x="4658" y="50503"/>
                    </a:cubicBezTo>
                    <a:cubicBezTo>
                      <a:pt x="6914" y="48284"/>
                      <a:pt x="15787" y="22109"/>
                      <a:pt x="17413" y="19299"/>
                    </a:cubicBezTo>
                    <a:cubicBezTo>
                      <a:pt x="18080" y="18140"/>
                      <a:pt x="19612" y="17799"/>
                      <a:pt x="21369" y="17799"/>
                    </a:cubicBezTo>
                    <a:cubicBezTo>
                      <a:pt x="23705" y="17799"/>
                      <a:pt x="26436" y="18402"/>
                      <a:pt x="28061" y="18486"/>
                    </a:cubicBezTo>
                    <a:cubicBezTo>
                      <a:pt x="33914" y="18806"/>
                      <a:pt x="39518" y="20869"/>
                      <a:pt x="45448" y="20869"/>
                    </a:cubicBezTo>
                    <a:cubicBezTo>
                      <a:pt x="46372" y="20869"/>
                      <a:pt x="47304" y="20819"/>
                      <a:pt x="48247" y="20704"/>
                    </a:cubicBezTo>
                    <a:cubicBezTo>
                      <a:pt x="55937" y="19780"/>
                      <a:pt x="54347" y="8910"/>
                      <a:pt x="51944" y="3919"/>
                    </a:cubicBezTo>
                    <a:cubicBezTo>
                      <a:pt x="52018" y="3661"/>
                      <a:pt x="52203" y="3735"/>
                      <a:pt x="52350" y="3513"/>
                    </a:cubicBezTo>
                    <a:lnTo>
                      <a:pt x="51685" y="3513"/>
                    </a:lnTo>
                    <a:cubicBezTo>
                      <a:pt x="49652" y="3217"/>
                      <a:pt x="47840" y="2404"/>
                      <a:pt x="45696" y="2293"/>
                    </a:cubicBezTo>
                    <a:cubicBezTo>
                      <a:pt x="43958" y="2219"/>
                      <a:pt x="40483" y="185"/>
                      <a:pt x="3512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7" name="Google Shape;2367;p116"/>
              <p:cNvSpPr/>
              <p:nvPr/>
            </p:nvSpPr>
            <p:spPr>
              <a:xfrm>
                <a:off x="7229934" y="3722089"/>
                <a:ext cx="35147" cy="41887"/>
              </a:xfrm>
              <a:custGeom>
                <a:rect b="b" l="l" r="r" t="t"/>
                <a:pathLst>
                  <a:path extrusionOk="0" fill="none" h="2293" w="1924">
                    <a:moveTo>
                      <a:pt x="1" y="1"/>
                    </a:moveTo>
                    <a:lnTo>
                      <a:pt x="1923" y="2293"/>
                    </a:lnTo>
                  </a:path>
                </a:pathLst>
              </a:custGeom>
              <a:noFill/>
              <a:ln cap="flat" cmpd="sng" w="5550">
                <a:solidFill>
                  <a:srgbClr val="5C2FD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8" name="Google Shape;2368;p116"/>
              <p:cNvSpPr/>
              <p:nvPr/>
            </p:nvSpPr>
            <p:spPr>
              <a:xfrm>
                <a:off x="7256951" y="3702506"/>
                <a:ext cx="8787" cy="40536"/>
              </a:xfrm>
              <a:custGeom>
                <a:rect b="b" l="l" r="r" t="t"/>
                <a:pathLst>
                  <a:path extrusionOk="0" fill="none" h="2219" w="481">
                    <a:moveTo>
                      <a:pt x="0" y="1"/>
                    </a:moveTo>
                    <a:lnTo>
                      <a:pt x="481" y="2219"/>
                    </a:lnTo>
                  </a:path>
                </a:pathLst>
              </a:custGeom>
              <a:noFill/>
              <a:ln cap="flat" cmpd="sng" w="5550">
                <a:solidFill>
                  <a:srgbClr val="5C2FD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116"/>
              <p:cNvSpPr/>
              <p:nvPr/>
            </p:nvSpPr>
            <p:spPr>
              <a:xfrm>
                <a:off x="7276534" y="3713996"/>
                <a:ext cx="2046" cy="41211"/>
              </a:xfrm>
              <a:custGeom>
                <a:rect b="b" l="l" r="r" t="t"/>
                <a:pathLst>
                  <a:path extrusionOk="0" fill="none" h="2256" w="112">
                    <a:moveTo>
                      <a:pt x="111" y="0"/>
                    </a:moveTo>
                    <a:lnTo>
                      <a:pt x="1" y="2255"/>
                    </a:lnTo>
                  </a:path>
                </a:pathLst>
              </a:custGeom>
              <a:noFill/>
              <a:ln cap="flat" cmpd="sng" w="5550">
                <a:solidFill>
                  <a:srgbClr val="5C2FD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116"/>
              <p:cNvSpPr/>
              <p:nvPr/>
            </p:nvSpPr>
            <p:spPr>
              <a:xfrm>
                <a:off x="7054346" y="3658609"/>
                <a:ext cx="60794" cy="25684"/>
              </a:xfrm>
              <a:custGeom>
                <a:rect b="b" l="l" r="r" t="t"/>
                <a:pathLst>
                  <a:path extrusionOk="0" fill="none" h="1406" w="3328">
                    <a:moveTo>
                      <a:pt x="0" y="0"/>
                    </a:moveTo>
                    <a:cubicBezTo>
                      <a:pt x="1109" y="1110"/>
                      <a:pt x="1849" y="1405"/>
                      <a:pt x="3328" y="0"/>
                    </a:cubicBezTo>
                  </a:path>
                </a:pathLst>
              </a:custGeom>
              <a:noFill/>
              <a:ln cap="flat" cmpd="sng" w="5550">
                <a:solidFill>
                  <a:srgbClr val="5C2FD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116"/>
              <p:cNvSpPr/>
              <p:nvPr/>
            </p:nvSpPr>
            <p:spPr>
              <a:xfrm>
                <a:off x="7116474" y="2749892"/>
                <a:ext cx="768587" cy="519217"/>
              </a:xfrm>
              <a:custGeom>
                <a:rect b="b" l="l" r="r" t="t"/>
                <a:pathLst>
                  <a:path extrusionOk="0" h="28423" w="42074">
                    <a:moveTo>
                      <a:pt x="35971" y="0"/>
                    </a:moveTo>
                    <a:cubicBezTo>
                      <a:pt x="29046" y="0"/>
                      <a:pt x="24533" y="6243"/>
                      <a:pt x="21517" y="10556"/>
                    </a:cubicBezTo>
                    <a:cubicBezTo>
                      <a:pt x="19817" y="12997"/>
                      <a:pt x="17525" y="14623"/>
                      <a:pt x="14604" y="15991"/>
                    </a:cubicBezTo>
                    <a:cubicBezTo>
                      <a:pt x="13345" y="16608"/>
                      <a:pt x="12496" y="16885"/>
                      <a:pt x="11376" y="16885"/>
                    </a:cubicBezTo>
                    <a:cubicBezTo>
                      <a:pt x="10884" y="16885"/>
                      <a:pt x="10340" y="16832"/>
                      <a:pt x="9687" y="16731"/>
                    </a:cubicBezTo>
                    <a:cubicBezTo>
                      <a:pt x="7986" y="16435"/>
                      <a:pt x="6286" y="15178"/>
                      <a:pt x="4622" y="15067"/>
                    </a:cubicBezTo>
                    <a:cubicBezTo>
                      <a:pt x="4459" y="15056"/>
                      <a:pt x="4297" y="15052"/>
                      <a:pt x="4135" y="15052"/>
                    </a:cubicBezTo>
                    <a:cubicBezTo>
                      <a:pt x="3742" y="15052"/>
                      <a:pt x="3350" y="15078"/>
                      <a:pt x="2958" y="15104"/>
                    </a:cubicBezTo>
                    <a:cubicBezTo>
                      <a:pt x="1812" y="16657"/>
                      <a:pt x="1110" y="18468"/>
                      <a:pt x="1" y="20021"/>
                    </a:cubicBezTo>
                    <a:cubicBezTo>
                      <a:pt x="1184" y="21315"/>
                      <a:pt x="10278" y="27674"/>
                      <a:pt x="18079" y="28339"/>
                    </a:cubicBezTo>
                    <a:cubicBezTo>
                      <a:pt x="18749" y="28395"/>
                      <a:pt x="19418" y="28423"/>
                      <a:pt x="20086" y="28423"/>
                    </a:cubicBezTo>
                    <a:cubicBezTo>
                      <a:pt x="23402" y="28423"/>
                      <a:pt x="26679" y="27740"/>
                      <a:pt x="29725" y="26417"/>
                    </a:cubicBezTo>
                    <a:cubicBezTo>
                      <a:pt x="33607" y="24679"/>
                      <a:pt x="36269" y="21574"/>
                      <a:pt x="38709" y="18505"/>
                    </a:cubicBezTo>
                    <a:cubicBezTo>
                      <a:pt x="41297" y="15215"/>
                      <a:pt x="42073" y="11259"/>
                      <a:pt x="41703" y="7303"/>
                    </a:cubicBezTo>
                    <a:cubicBezTo>
                      <a:pt x="41555" y="5602"/>
                      <a:pt x="40853" y="4013"/>
                      <a:pt x="39707" y="2719"/>
                    </a:cubicBezTo>
                    <a:cubicBezTo>
                      <a:pt x="39337" y="2275"/>
                      <a:pt x="38820" y="1905"/>
                      <a:pt x="38376" y="1425"/>
                    </a:cubicBezTo>
                    <a:cubicBezTo>
                      <a:pt x="37378" y="279"/>
                      <a:pt x="37156" y="353"/>
                      <a:pt x="37378" y="279"/>
                    </a:cubicBezTo>
                    <a:lnTo>
                      <a:pt x="37119" y="57"/>
                    </a:lnTo>
                    <a:cubicBezTo>
                      <a:pt x="36729" y="19"/>
                      <a:pt x="36346" y="0"/>
                      <a:pt x="35971" y="0"/>
                    </a:cubicBez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2" name="Google Shape;2372;p116"/>
              <p:cNvSpPr/>
              <p:nvPr/>
            </p:nvSpPr>
            <p:spPr>
              <a:xfrm>
                <a:off x="7602061" y="2705667"/>
                <a:ext cx="666599" cy="974078"/>
              </a:xfrm>
              <a:custGeom>
                <a:rect b="b" l="l" r="r" t="t"/>
                <a:pathLst>
                  <a:path extrusionOk="0" h="53323" w="36491">
                    <a:moveTo>
                      <a:pt x="22089" y="80"/>
                    </a:moveTo>
                    <a:cubicBezTo>
                      <a:pt x="21367" y="80"/>
                      <a:pt x="20653" y="112"/>
                      <a:pt x="20001" y="112"/>
                    </a:cubicBezTo>
                    <a:cubicBezTo>
                      <a:pt x="20001" y="149"/>
                      <a:pt x="12829" y="1"/>
                      <a:pt x="10537" y="703"/>
                    </a:cubicBezTo>
                    <a:cubicBezTo>
                      <a:pt x="8023" y="1517"/>
                      <a:pt x="4807" y="2071"/>
                      <a:pt x="3291" y="4992"/>
                    </a:cubicBezTo>
                    <a:cubicBezTo>
                      <a:pt x="1849" y="7765"/>
                      <a:pt x="2477" y="12238"/>
                      <a:pt x="2219" y="15418"/>
                    </a:cubicBezTo>
                    <a:cubicBezTo>
                      <a:pt x="1886" y="18782"/>
                      <a:pt x="518" y="22220"/>
                      <a:pt x="518" y="25584"/>
                    </a:cubicBezTo>
                    <a:cubicBezTo>
                      <a:pt x="518" y="28875"/>
                      <a:pt x="1627" y="32165"/>
                      <a:pt x="1738" y="35567"/>
                    </a:cubicBezTo>
                    <a:cubicBezTo>
                      <a:pt x="1886" y="39264"/>
                      <a:pt x="407" y="41852"/>
                      <a:pt x="259" y="45327"/>
                    </a:cubicBezTo>
                    <a:cubicBezTo>
                      <a:pt x="0" y="49948"/>
                      <a:pt x="555" y="51797"/>
                      <a:pt x="4659" y="52795"/>
                    </a:cubicBezTo>
                    <a:cubicBezTo>
                      <a:pt x="6448" y="53216"/>
                      <a:pt x="8379" y="53304"/>
                      <a:pt x="10324" y="53304"/>
                    </a:cubicBezTo>
                    <a:cubicBezTo>
                      <a:pt x="11724" y="53304"/>
                      <a:pt x="13132" y="53258"/>
                      <a:pt x="14501" y="53258"/>
                    </a:cubicBezTo>
                    <a:cubicBezTo>
                      <a:pt x="15239" y="53258"/>
                      <a:pt x="15966" y="53272"/>
                      <a:pt x="16674" y="53313"/>
                    </a:cubicBezTo>
                    <a:cubicBezTo>
                      <a:pt x="16884" y="53319"/>
                      <a:pt x="17093" y="53322"/>
                      <a:pt x="17302" y="53322"/>
                    </a:cubicBezTo>
                    <a:cubicBezTo>
                      <a:pt x="20706" y="53322"/>
                      <a:pt x="24030" y="52473"/>
                      <a:pt x="27026" y="50835"/>
                    </a:cubicBezTo>
                    <a:cubicBezTo>
                      <a:pt x="33902" y="46769"/>
                      <a:pt x="36490" y="34938"/>
                      <a:pt x="35936" y="26620"/>
                    </a:cubicBezTo>
                    <a:cubicBezTo>
                      <a:pt x="35455" y="19299"/>
                      <a:pt x="33163" y="11092"/>
                      <a:pt x="29207" y="5251"/>
                    </a:cubicBezTo>
                    <a:cubicBezTo>
                      <a:pt x="28172" y="3661"/>
                      <a:pt x="27174" y="1406"/>
                      <a:pt x="25510" y="629"/>
                    </a:cubicBezTo>
                    <a:cubicBezTo>
                      <a:pt x="24517" y="167"/>
                      <a:pt x="23292" y="80"/>
                      <a:pt x="22089" y="80"/>
                    </a:cubicBez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3" name="Google Shape;2373;p116"/>
              <p:cNvSpPr/>
              <p:nvPr/>
            </p:nvSpPr>
            <p:spPr>
              <a:xfrm>
                <a:off x="7117150" y="2707420"/>
                <a:ext cx="1152186" cy="972982"/>
              </a:xfrm>
              <a:custGeom>
                <a:rect b="b" l="l" r="r" t="t"/>
                <a:pathLst>
                  <a:path extrusionOk="0" h="53263" w="63073">
                    <a:moveTo>
                      <a:pt x="48703" y="1"/>
                    </a:moveTo>
                    <a:cubicBezTo>
                      <a:pt x="48108" y="1"/>
                      <a:pt x="47514" y="20"/>
                      <a:pt x="46951" y="20"/>
                    </a:cubicBezTo>
                    <a:cubicBezTo>
                      <a:pt x="46814" y="20"/>
                      <a:pt x="46679" y="18"/>
                      <a:pt x="46546" y="16"/>
                    </a:cubicBezTo>
                    <a:cubicBezTo>
                      <a:pt x="46546" y="16"/>
                      <a:pt x="46038" y="6"/>
                      <a:pt x="45248" y="6"/>
                    </a:cubicBezTo>
                    <a:cubicBezTo>
                      <a:pt x="44458" y="6"/>
                      <a:pt x="43386" y="16"/>
                      <a:pt x="42258" y="53"/>
                    </a:cubicBezTo>
                    <a:cubicBezTo>
                      <a:pt x="40520" y="348"/>
                      <a:pt x="38820" y="940"/>
                      <a:pt x="37267" y="1790"/>
                    </a:cubicBezTo>
                    <a:cubicBezTo>
                      <a:pt x="34753" y="3232"/>
                      <a:pt x="32756" y="5672"/>
                      <a:pt x="30982" y="7890"/>
                    </a:cubicBezTo>
                    <a:cubicBezTo>
                      <a:pt x="29022" y="10367"/>
                      <a:pt x="27211" y="12955"/>
                      <a:pt x="25288" y="15432"/>
                    </a:cubicBezTo>
                    <a:cubicBezTo>
                      <a:pt x="24475" y="16652"/>
                      <a:pt x="23477" y="17725"/>
                      <a:pt x="22368" y="18686"/>
                    </a:cubicBezTo>
                    <a:cubicBezTo>
                      <a:pt x="21443" y="19351"/>
                      <a:pt x="20408" y="19943"/>
                      <a:pt x="19336" y="20387"/>
                    </a:cubicBezTo>
                    <a:cubicBezTo>
                      <a:pt x="17968" y="21052"/>
                      <a:pt x="16748" y="21680"/>
                      <a:pt x="15824" y="22864"/>
                    </a:cubicBezTo>
                    <a:cubicBezTo>
                      <a:pt x="15417" y="23418"/>
                      <a:pt x="14900" y="24121"/>
                      <a:pt x="14197" y="24268"/>
                    </a:cubicBezTo>
                    <a:cubicBezTo>
                      <a:pt x="14026" y="24304"/>
                      <a:pt x="13867" y="24321"/>
                      <a:pt x="13719" y="24321"/>
                    </a:cubicBezTo>
                    <a:cubicBezTo>
                      <a:pt x="11715" y="24321"/>
                      <a:pt x="11607" y="21283"/>
                      <a:pt x="9576" y="20904"/>
                    </a:cubicBezTo>
                    <a:cubicBezTo>
                      <a:pt x="6988" y="20497"/>
                      <a:pt x="4474" y="19758"/>
                      <a:pt x="2071" y="18760"/>
                    </a:cubicBezTo>
                    <a:cubicBezTo>
                      <a:pt x="1368" y="19943"/>
                      <a:pt x="777" y="21200"/>
                      <a:pt x="0" y="22309"/>
                    </a:cubicBezTo>
                    <a:cubicBezTo>
                      <a:pt x="1147" y="23603"/>
                      <a:pt x="10241" y="29962"/>
                      <a:pt x="18042" y="30627"/>
                    </a:cubicBezTo>
                    <a:cubicBezTo>
                      <a:pt x="18704" y="30681"/>
                      <a:pt x="19367" y="30707"/>
                      <a:pt x="20027" y="30707"/>
                    </a:cubicBezTo>
                    <a:cubicBezTo>
                      <a:pt x="22575" y="30707"/>
                      <a:pt x="25099" y="30311"/>
                      <a:pt x="27507" y="29518"/>
                    </a:cubicBezTo>
                    <a:cubicBezTo>
                      <a:pt x="27876" y="31478"/>
                      <a:pt x="28135" y="33474"/>
                      <a:pt x="28283" y="35471"/>
                    </a:cubicBezTo>
                    <a:cubicBezTo>
                      <a:pt x="28431" y="39168"/>
                      <a:pt x="26952" y="41756"/>
                      <a:pt x="26804" y="45231"/>
                    </a:cubicBezTo>
                    <a:cubicBezTo>
                      <a:pt x="26545" y="49852"/>
                      <a:pt x="27100" y="51701"/>
                      <a:pt x="31204" y="52699"/>
                    </a:cubicBezTo>
                    <a:cubicBezTo>
                      <a:pt x="33011" y="53138"/>
                      <a:pt x="34943" y="53226"/>
                      <a:pt x="36885" y="53226"/>
                    </a:cubicBezTo>
                    <a:cubicBezTo>
                      <a:pt x="38210" y="53226"/>
                      <a:pt x="39539" y="53185"/>
                      <a:pt x="40836" y="53185"/>
                    </a:cubicBezTo>
                    <a:cubicBezTo>
                      <a:pt x="41646" y="53185"/>
                      <a:pt x="42443" y="53201"/>
                      <a:pt x="43219" y="53253"/>
                    </a:cubicBezTo>
                    <a:cubicBezTo>
                      <a:pt x="43421" y="53260"/>
                      <a:pt x="43624" y="53263"/>
                      <a:pt x="43826" y="53263"/>
                    </a:cubicBezTo>
                    <a:cubicBezTo>
                      <a:pt x="47241" y="53263"/>
                      <a:pt x="50604" y="52382"/>
                      <a:pt x="53571" y="50776"/>
                    </a:cubicBezTo>
                    <a:cubicBezTo>
                      <a:pt x="60484" y="46710"/>
                      <a:pt x="63072" y="34879"/>
                      <a:pt x="62518" y="26561"/>
                    </a:cubicBezTo>
                    <a:cubicBezTo>
                      <a:pt x="62000" y="19203"/>
                      <a:pt x="59745" y="11033"/>
                      <a:pt x="55789" y="5155"/>
                    </a:cubicBezTo>
                    <a:cubicBezTo>
                      <a:pt x="54717" y="3565"/>
                      <a:pt x="53719" y="1310"/>
                      <a:pt x="52055" y="533"/>
                    </a:cubicBezTo>
                    <a:cubicBezTo>
                      <a:pt x="51096" y="77"/>
                      <a:pt x="49898" y="1"/>
                      <a:pt x="48703" y="1"/>
                    </a:cubicBezTo>
                    <a:close/>
                  </a:path>
                </a:pathLst>
              </a:custGeom>
              <a:solidFill>
                <a:srgbClr val="8EB8D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4" name="Google Shape;2374;p116"/>
              <p:cNvSpPr/>
              <p:nvPr/>
            </p:nvSpPr>
            <p:spPr>
              <a:xfrm>
                <a:off x="7360948" y="3061591"/>
                <a:ext cx="18268" cy="37832"/>
              </a:xfrm>
              <a:custGeom>
                <a:rect b="b" l="l" r="r" t="t"/>
                <a:pathLst>
                  <a:path extrusionOk="0" fill="none" h="2071" w="1000">
                    <a:moveTo>
                      <a:pt x="999" y="2071"/>
                    </a:moveTo>
                    <a:cubicBezTo>
                      <a:pt x="629" y="1405"/>
                      <a:pt x="334" y="703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5" name="Google Shape;2375;p116"/>
              <p:cNvSpPr/>
              <p:nvPr/>
            </p:nvSpPr>
            <p:spPr>
              <a:xfrm>
                <a:off x="7349476" y="3074414"/>
                <a:ext cx="14870" cy="39202"/>
              </a:xfrm>
              <a:custGeom>
                <a:rect b="b" l="l" r="r" t="t"/>
                <a:pathLst>
                  <a:path extrusionOk="0" fill="none" h="2146" w="814">
                    <a:moveTo>
                      <a:pt x="703" y="1849"/>
                    </a:moveTo>
                    <a:cubicBezTo>
                      <a:pt x="814" y="2145"/>
                      <a:pt x="518" y="1332"/>
                      <a:pt x="444" y="1147"/>
                    </a:cubicBezTo>
                    <a:cubicBezTo>
                      <a:pt x="296" y="777"/>
                      <a:pt x="185" y="37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6" name="Google Shape;2376;p116"/>
              <p:cNvSpPr/>
              <p:nvPr/>
            </p:nvSpPr>
            <p:spPr>
              <a:xfrm>
                <a:off x="7375818" y="3060239"/>
                <a:ext cx="16897" cy="14194"/>
              </a:xfrm>
              <a:custGeom>
                <a:rect b="b" l="l" r="r" t="t"/>
                <a:pathLst>
                  <a:path extrusionOk="0" fill="none" h="777" w="925">
                    <a:moveTo>
                      <a:pt x="0" y="0"/>
                    </a:moveTo>
                    <a:cubicBezTo>
                      <a:pt x="222" y="333"/>
                      <a:pt x="740" y="407"/>
                      <a:pt x="924" y="777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7" name="Google Shape;2377;p116"/>
              <p:cNvSpPr/>
              <p:nvPr/>
            </p:nvSpPr>
            <p:spPr>
              <a:xfrm>
                <a:off x="7625699" y="3082525"/>
                <a:ext cx="80377" cy="158726"/>
              </a:xfrm>
              <a:custGeom>
                <a:rect b="b" l="l" r="r" t="t"/>
                <a:pathLst>
                  <a:path extrusionOk="0" fill="none" h="8689" w="4400">
                    <a:moveTo>
                      <a:pt x="0" y="8689"/>
                    </a:moveTo>
                    <a:cubicBezTo>
                      <a:pt x="1294" y="7505"/>
                      <a:pt x="2293" y="6064"/>
                      <a:pt x="2921" y="4474"/>
                    </a:cubicBezTo>
                    <a:cubicBezTo>
                      <a:pt x="3254" y="3734"/>
                      <a:pt x="4030" y="703"/>
                      <a:pt x="4400" y="0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8" name="Google Shape;2378;p116"/>
              <p:cNvSpPr/>
              <p:nvPr/>
            </p:nvSpPr>
            <p:spPr>
              <a:xfrm>
                <a:off x="7707410" y="3041332"/>
                <a:ext cx="41211" cy="98608"/>
              </a:xfrm>
              <a:custGeom>
                <a:rect b="b" l="l" r="r" t="t"/>
                <a:pathLst>
                  <a:path extrusionOk="0" fill="none" h="5398" w="2256">
                    <a:moveTo>
                      <a:pt x="1" y="5398"/>
                    </a:moveTo>
                    <a:cubicBezTo>
                      <a:pt x="407" y="3475"/>
                      <a:pt x="1886" y="1812"/>
                      <a:pt x="2256" y="0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9" name="Google Shape;2379;p116"/>
              <p:cNvSpPr/>
              <p:nvPr/>
            </p:nvSpPr>
            <p:spPr>
              <a:xfrm>
                <a:off x="7698641" y="3141949"/>
                <a:ext cx="86460" cy="129699"/>
              </a:xfrm>
              <a:custGeom>
                <a:rect b="b" l="l" r="r" t="t"/>
                <a:pathLst>
                  <a:path extrusionOk="0" fill="none" h="7100" w="4733">
                    <a:moveTo>
                      <a:pt x="0" y="7099"/>
                    </a:moveTo>
                    <a:cubicBezTo>
                      <a:pt x="518" y="5731"/>
                      <a:pt x="2071" y="4881"/>
                      <a:pt x="2958" y="3735"/>
                    </a:cubicBezTo>
                    <a:cubicBezTo>
                      <a:pt x="3512" y="3143"/>
                      <a:pt x="3956" y="2441"/>
                      <a:pt x="4326" y="1701"/>
                    </a:cubicBezTo>
                    <a:cubicBezTo>
                      <a:pt x="4511" y="1184"/>
                      <a:pt x="4622" y="408"/>
                      <a:pt x="4732" y="1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0" name="Google Shape;2380;p116"/>
              <p:cNvSpPr/>
              <p:nvPr/>
            </p:nvSpPr>
            <p:spPr>
              <a:xfrm>
                <a:off x="7760093" y="3235826"/>
                <a:ext cx="20277" cy="19601"/>
              </a:xfrm>
              <a:custGeom>
                <a:rect b="b" l="l" r="r" t="t"/>
                <a:pathLst>
                  <a:path extrusionOk="0" fill="none" h="1073" w="1110">
                    <a:moveTo>
                      <a:pt x="1" y="1073"/>
                    </a:moveTo>
                    <a:cubicBezTo>
                      <a:pt x="259" y="629"/>
                      <a:pt x="740" y="370"/>
                      <a:pt x="1110" y="1"/>
                    </a:cubicBezTo>
                  </a:path>
                </a:pathLst>
              </a:custGeom>
              <a:solidFill>
                <a:srgbClr val="FFFFFF"/>
              </a:solidFill>
              <a:ln cap="flat" cmpd="sng" w="5550">
                <a:solidFill>
                  <a:srgbClr val="FFFFFF"/>
                </a:solidFill>
                <a:prstDash val="solid"/>
                <a:miter lim="3697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1" name="Google Shape;2381;p116"/>
              <p:cNvSpPr/>
              <p:nvPr/>
            </p:nvSpPr>
            <p:spPr>
              <a:xfrm>
                <a:off x="7802638" y="3739644"/>
                <a:ext cx="102006" cy="364729"/>
              </a:xfrm>
              <a:custGeom>
                <a:rect b="b" l="l" r="r" t="t"/>
                <a:pathLst>
                  <a:path extrusionOk="0" h="19966" w="5584">
                    <a:moveTo>
                      <a:pt x="112" y="1"/>
                    </a:moveTo>
                    <a:lnTo>
                      <a:pt x="1" y="19965"/>
                    </a:lnTo>
                    <a:lnTo>
                      <a:pt x="5472" y="19965"/>
                    </a:lnTo>
                    <a:lnTo>
                      <a:pt x="5583" y="38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2" name="Google Shape;2382;p116"/>
              <p:cNvSpPr/>
              <p:nvPr/>
            </p:nvSpPr>
            <p:spPr>
              <a:xfrm>
                <a:off x="7804666" y="3739644"/>
                <a:ext cx="100654" cy="178327"/>
              </a:xfrm>
              <a:custGeom>
                <a:rect b="b" l="l" r="r" t="t"/>
                <a:pathLst>
                  <a:path extrusionOk="0" h="9762" w="5510">
                    <a:moveTo>
                      <a:pt x="38" y="1"/>
                    </a:moveTo>
                    <a:lnTo>
                      <a:pt x="1" y="6175"/>
                    </a:lnTo>
                    <a:cubicBezTo>
                      <a:pt x="367" y="6059"/>
                      <a:pt x="720" y="6004"/>
                      <a:pt x="1060" y="6004"/>
                    </a:cubicBezTo>
                    <a:cubicBezTo>
                      <a:pt x="2877" y="6004"/>
                      <a:pt x="4314" y="7581"/>
                      <a:pt x="5435" y="9761"/>
                    </a:cubicBezTo>
                    <a:lnTo>
                      <a:pt x="5509" y="38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1D01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3" name="Google Shape;2383;p116"/>
              <p:cNvSpPr/>
              <p:nvPr/>
            </p:nvSpPr>
            <p:spPr>
              <a:xfrm>
                <a:off x="7799934" y="4023977"/>
                <a:ext cx="105385" cy="426857"/>
              </a:xfrm>
              <a:custGeom>
                <a:rect b="b" l="l" r="r" t="t"/>
                <a:pathLst>
                  <a:path extrusionOk="0" h="23367" w="5769">
                    <a:moveTo>
                      <a:pt x="1" y="1"/>
                    </a:moveTo>
                    <a:lnTo>
                      <a:pt x="1849" y="22996"/>
                    </a:lnTo>
                    <a:lnTo>
                      <a:pt x="4326" y="23366"/>
                    </a:lnTo>
                    <a:lnTo>
                      <a:pt x="5768" y="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4" name="Google Shape;2384;p116"/>
              <p:cNvSpPr/>
              <p:nvPr/>
            </p:nvSpPr>
            <p:spPr>
              <a:xfrm>
                <a:off x="7763472" y="4403539"/>
                <a:ext cx="151967" cy="130229"/>
              </a:xfrm>
              <a:custGeom>
                <a:rect b="b" l="l" r="r" t="t"/>
                <a:pathLst>
                  <a:path extrusionOk="0" h="7129" w="8319">
                    <a:moveTo>
                      <a:pt x="4770" y="0"/>
                    </a:moveTo>
                    <a:cubicBezTo>
                      <a:pt x="1590" y="0"/>
                      <a:pt x="0" y="3771"/>
                      <a:pt x="2182" y="6026"/>
                    </a:cubicBezTo>
                    <a:cubicBezTo>
                      <a:pt x="2918" y="6787"/>
                      <a:pt x="3834" y="7129"/>
                      <a:pt x="4730" y="7129"/>
                    </a:cubicBezTo>
                    <a:cubicBezTo>
                      <a:pt x="6533" y="7129"/>
                      <a:pt x="8257" y="5747"/>
                      <a:pt x="8282" y="3623"/>
                    </a:cubicBezTo>
                    <a:cubicBezTo>
                      <a:pt x="8319" y="1664"/>
                      <a:pt x="6729" y="37"/>
                      <a:pt x="47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5" name="Google Shape;2385;p116"/>
              <p:cNvSpPr/>
              <p:nvPr/>
            </p:nvSpPr>
            <p:spPr>
              <a:xfrm>
                <a:off x="7294765" y="3996284"/>
                <a:ext cx="558547" cy="303259"/>
              </a:xfrm>
              <a:custGeom>
                <a:rect b="b" l="l" r="r" t="t"/>
                <a:pathLst>
                  <a:path extrusionOk="0" h="16601" w="30576">
                    <a:moveTo>
                      <a:pt x="29651" y="1"/>
                    </a:moveTo>
                    <a:cubicBezTo>
                      <a:pt x="29651" y="1"/>
                      <a:pt x="17266" y="3735"/>
                      <a:pt x="8615" y="6692"/>
                    </a:cubicBezTo>
                    <a:cubicBezTo>
                      <a:pt x="1" y="9650"/>
                      <a:pt x="1221" y="16601"/>
                      <a:pt x="1221" y="16601"/>
                    </a:cubicBezTo>
                    <a:cubicBezTo>
                      <a:pt x="1221" y="16601"/>
                      <a:pt x="4770" y="11499"/>
                      <a:pt x="14678" y="9465"/>
                    </a:cubicBezTo>
                    <a:cubicBezTo>
                      <a:pt x="24549" y="7469"/>
                      <a:pt x="30575" y="5916"/>
                      <a:pt x="30575" y="5916"/>
                    </a:cubicBezTo>
                    <a:lnTo>
                      <a:pt x="296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6" name="Google Shape;2386;p116"/>
              <p:cNvSpPr/>
              <p:nvPr/>
            </p:nvSpPr>
            <p:spPr>
              <a:xfrm>
                <a:off x="7294765" y="4213758"/>
                <a:ext cx="160754" cy="137171"/>
              </a:xfrm>
              <a:custGeom>
                <a:rect b="b" l="l" r="r" t="t"/>
                <a:pathLst>
                  <a:path extrusionOk="0" h="7509" w="8800">
                    <a:moveTo>
                      <a:pt x="5029" y="0"/>
                    </a:moveTo>
                    <a:cubicBezTo>
                      <a:pt x="1701" y="0"/>
                      <a:pt x="1" y="3919"/>
                      <a:pt x="2256" y="6322"/>
                    </a:cubicBezTo>
                    <a:cubicBezTo>
                      <a:pt x="3024" y="7140"/>
                      <a:pt x="3997" y="7509"/>
                      <a:pt x="4954" y="7509"/>
                    </a:cubicBezTo>
                    <a:cubicBezTo>
                      <a:pt x="6809" y="7509"/>
                      <a:pt x="8604" y="6126"/>
                      <a:pt x="8726" y="3956"/>
                    </a:cubicBezTo>
                    <a:cubicBezTo>
                      <a:pt x="8800" y="1849"/>
                      <a:pt x="7136" y="74"/>
                      <a:pt x="50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7" name="Google Shape;2387;p116"/>
              <p:cNvSpPr/>
              <p:nvPr/>
            </p:nvSpPr>
            <p:spPr>
              <a:xfrm>
                <a:off x="7317051" y="4213758"/>
                <a:ext cx="133060" cy="134412"/>
              </a:xfrm>
              <a:custGeom>
                <a:rect b="b" l="l" r="r" t="t"/>
                <a:pathLst>
                  <a:path extrusionOk="0" h="7358" w="7284">
                    <a:moveTo>
                      <a:pt x="3809" y="0"/>
                    </a:moveTo>
                    <a:cubicBezTo>
                      <a:pt x="1664" y="37"/>
                      <a:pt x="1" y="1812"/>
                      <a:pt x="1" y="3919"/>
                    </a:cubicBezTo>
                    <a:cubicBezTo>
                      <a:pt x="1" y="5324"/>
                      <a:pt x="740" y="6655"/>
                      <a:pt x="1923" y="7358"/>
                    </a:cubicBezTo>
                    <a:cubicBezTo>
                      <a:pt x="1849" y="7247"/>
                      <a:pt x="1775" y="7136"/>
                      <a:pt x="1701" y="7025"/>
                    </a:cubicBezTo>
                    <a:cubicBezTo>
                      <a:pt x="1036" y="5620"/>
                      <a:pt x="1369" y="3956"/>
                      <a:pt x="2552" y="2921"/>
                    </a:cubicBezTo>
                    <a:cubicBezTo>
                      <a:pt x="3444" y="2184"/>
                      <a:pt x="4315" y="1875"/>
                      <a:pt x="5145" y="1875"/>
                    </a:cubicBezTo>
                    <a:cubicBezTo>
                      <a:pt x="5898" y="1875"/>
                      <a:pt x="6616" y="2129"/>
                      <a:pt x="7284" y="2551"/>
                    </a:cubicBezTo>
                    <a:cubicBezTo>
                      <a:pt x="6766" y="1072"/>
                      <a:pt x="5362" y="37"/>
                      <a:pt x="38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8" name="Google Shape;2388;p116"/>
              <p:cNvSpPr/>
              <p:nvPr/>
            </p:nvSpPr>
            <p:spPr>
              <a:xfrm>
                <a:off x="7852618" y="3996284"/>
                <a:ext cx="557195" cy="309342"/>
              </a:xfrm>
              <a:custGeom>
                <a:rect b="b" l="l" r="r" t="t"/>
                <a:pathLst>
                  <a:path extrusionOk="0" h="16934" w="30502">
                    <a:moveTo>
                      <a:pt x="962" y="1"/>
                    </a:moveTo>
                    <a:lnTo>
                      <a:pt x="0" y="5916"/>
                    </a:lnTo>
                    <a:cubicBezTo>
                      <a:pt x="0" y="5916"/>
                      <a:pt x="5990" y="7543"/>
                      <a:pt x="15861" y="9687"/>
                    </a:cubicBezTo>
                    <a:cubicBezTo>
                      <a:pt x="25732" y="11794"/>
                      <a:pt x="29170" y="16933"/>
                      <a:pt x="29170" y="16933"/>
                    </a:cubicBezTo>
                    <a:cubicBezTo>
                      <a:pt x="29170" y="16933"/>
                      <a:pt x="30501" y="10020"/>
                      <a:pt x="21887" y="6988"/>
                    </a:cubicBezTo>
                    <a:cubicBezTo>
                      <a:pt x="13273" y="3920"/>
                      <a:pt x="962" y="1"/>
                      <a:pt x="9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9" name="Google Shape;2389;p116"/>
              <p:cNvSpPr/>
              <p:nvPr/>
            </p:nvSpPr>
            <p:spPr>
              <a:xfrm>
                <a:off x="8248383" y="4219841"/>
                <a:ext cx="160078" cy="136513"/>
              </a:xfrm>
              <a:custGeom>
                <a:rect b="b" l="l" r="r" t="t"/>
                <a:pathLst>
                  <a:path extrusionOk="0" h="7473" w="8763">
                    <a:moveTo>
                      <a:pt x="3808" y="0"/>
                    </a:moveTo>
                    <a:cubicBezTo>
                      <a:pt x="1701" y="37"/>
                      <a:pt x="0" y="1775"/>
                      <a:pt x="37" y="3882"/>
                    </a:cubicBezTo>
                    <a:cubicBezTo>
                      <a:pt x="136" y="6069"/>
                      <a:pt x="1933" y="7472"/>
                      <a:pt x="3800" y="7472"/>
                    </a:cubicBezTo>
                    <a:cubicBezTo>
                      <a:pt x="4742" y="7472"/>
                      <a:pt x="5702" y="7115"/>
                      <a:pt x="6470" y="6322"/>
                    </a:cubicBezTo>
                    <a:cubicBezTo>
                      <a:pt x="8762" y="3956"/>
                      <a:pt x="7099" y="0"/>
                      <a:pt x="38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0" name="Google Shape;2390;p116"/>
              <p:cNvSpPr/>
              <p:nvPr/>
            </p:nvSpPr>
            <p:spPr>
              <a:xfrm>
                <a:off x="8253790" y="4219841"/>
                <a:ext cx="133060" cy="134412"/>
              </a:xfrm>
              <a:custGeom>
                <a:rect b="b" l="l" r="r" t="t"/>
                <a:pathLst>
                  <a:path extrusionOk="0" h="7358" w="7284">
                    <a:moveTo>
                      <a:pt x="3512" y="0"/>
                    </a:moveTo>
                    <a:cubicBezTo>
                      <a:pt x="1923" y="0"/>
                      <a:pt x="518" y="998"/>
                      <a:pt x="0" y="2477"/>
                    </a:cubicBezTo>
                    <a:cubicBezTo>
                      <a:pt x="657" y="2080"/>
                      <a:pt x="1362" y="1836"/>
                      <a:pt x="2100" y="1836"/>
                    </a:cubicBezTo>
                    <a:cubicBezTo>
                      <a:pt x="2941" y="1836"/>
                      <a:pt x="3826" y="2153"/>
                      <a:pt x="4732" y="2921"/>
                    </a:cubicBezTo>
                    <a:cubicBezTo>
                      <a:pt x="5878" y="3956"/>
                      <a:pt x="6211" y="5620"/>
                      <a:pt x="5509" y="7025"/>
                    </a:cubicBezTo>
                    <a:cubicBezTo>
                      <a:pt x="5435" y="7135"/>
                      <a:pt x="5361" y="7246"/>
                      <a:pt x="5287" y="7357"/>
                    </a:cubicBezTo>
                    <a:cubicBezTo>
                      <a:pt x="6507" y="6655"/>
                      <a:pt x="7246" y="5361"/>
                      <a:pt x="7246" y="3956"/>
                    </a:cubicBezTo>
                    <a:cubicBezTo>
                      <a:pt x="7283" y="1812"/>
                      <a:pt x="5620" y="37"/>
                      <a:pt x="3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1" name="Google Shape;2391;p116"/>
              <p:cNvSpPr/>
              <p:nvPr/>
            </p:nvSpPr>
            <p:spPr>
              <a:xfrm>
                <a:off x="7258979" y="3611205"/>
                <a:ext cx="875287" cy="315535"/>
              </a:xfrm>
              <a:custGeom>
                <a:rect b="b" l="l" r="r" t="t"/>
                <a:pathLst>
                  <a:path extrusionOk="0" h="17273" w="47915">
                    <a:moveTo>
                      <a:pt x="10057" y="0"/>
                    </a:moveTo>
                    <a:cubicBezTo>
                      <a:pt x="7502" y="0"/>
                      <a:pt x="5189" y="542"/>
                      <a:pt x="3771" y="2152"/>
                    </a:cubicBezTo>
                    <a:cubicBezTo>
                      <a:pt x="1331" y="4925"/>
                      <a:pt x="0" y="10137"/>
                      <a:pt x="4437" y="12060"/>
                    </a:cubicBezTo>
                    <a:cubicBezTo>
                      <a:pt x="12459" y="15461"/>
                      <a:pt x="24955" y="16164"/>
                      <a:pt x="33754" y="17051"/>
                    </a:cubicBezTo>
                    <a:cubicBezTo>
                      <a:pt x="35061" y="17187"/>
                      <a:pt x="36679" y="17273"/>
                      <a:pt x="38387" y="17273"/>
                    </a:cubicBezTo>
                    <a:cubicBezTo>
                      <a:pt x="41802" y="17273"/>
                      <a:pt x="45573" y="16928"/>
                      <a:pt x="47914" y="15942"/>
                    </a:cubicBezTo>
                    <a:lnTo>
                      <a:pt x="45141" y="8696"/>
                    </a:lnTo>
                    <a:cubicBezTo>
                      <a:pt x="42997" y="7919"/>
                      <a:pt x="40816" y="7513"/>
                      <a:pt x="38524" y="6958"/>
                    </a:cubicBezTo>
                    <a:cubicBezTo>
                      <a:pt x="32682" y="5479"/>
                      <a:pt x="26878" y="3335"/>
                      <a:pt x="21000" y="1893"/>
                    </a:cubicBezTo>
                    <a:cubicBezTo>
                      <a:pt x="18290" y="1227"/>
                      <a:pt x="13901" y="0"/>
                      <a:pt x="10057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2" name="Google Shape;2392;p116"/>
              <p:cNvSpPr/>
              <p:nvPr/>
            </p:nvSpPr>
            <p:spPr>
              <a:xfrm>
                <a:off x="7296793" y="3638022"/>
                <a:ext cx="788170" cy="199572"/>
              </a:xfrm>
              <a:custGeom>
                <a:rect b="b" l="l" r="r" t="t"/>
                <a:pathLst>
                  <a:path extrusionOk="0" h="10925" w="43146">
                    <a:moveTo>
                      <a:pt x="7244" y="1"/>
                    </a:moveTo>
                    <a:cubicBezTo>
                      <a:pt x="4676" y="1"/>
                      <a:pt x="2348" y="546"/>
                      <a:pt x="925" y="2163"/>
                    </a:cubicBezTo>
                    <a:cubicBezTo>
                      <a:pt x="592" y="2532"/>
                      <a:pt x="259" y="2976"/>
                      <a:pt x="1" y="3420"/>
                    </a:cubicBezTo>
                    <a:cubicBezTo>
                      <a:pt x="1477" y="2440"/>
                      <a:pt x="3492" y="2086"/>
                      <a:pt x="5684" y="2086"/>
                    </a:cubicBezTo>
                    <a:cubicBezTo>
                      <a:pt x="9860" y="2086"/>
                      <a:pt x="14678" y="3369"/>
                      <a:pt x="17636" y="4048"/>
                    </a:cubicBezTo>
                    <a:cubicBezTo>
                      <a:pt x="23958" y="5564"/>
                      <a:pt x="30206" y="7745"/>
                      <a:pt x="36491" y="9261"/>
                    </a:cubicBezTo>
                    <a:cubicBezTo>
                      <a:pt x="38783" y="9816"/>
                      <a:pt x="41001" y="10222"/>
                      <a:pt x="43145" y="10925"/>
                    </a:cubicBezTo>
                    <a:lnTo>
                      <a:pt x="42295" y="8706"/>
                    </a:lnTo>
                    <a:cubicBezTo>
                      <a:pt x="40151" y="7930"/>
                      <a:pt x="37969" y="7523"/>
                      <a:pt x="35677" y="6932"/>
                    </a:cubicBezTo>
                    <a:cubicBezTo>
                      <a:pt x="29836" y="5453"/>
                      <a:pt x="24032" y="3309"/>
                      <a:pt x="18153" y="1904"/>
                    </a:cubicBezTo>
                    <a:cubicBezTo>
                      <a:pt x="15452" y="1217"/>
                      <a:pt x="11080" y="1"/>
                      <a:pt x="7244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116"/>
              <p:cNvSpPr/>
              <p:nvPr/>
            </p:nvSpPr>
            <p:spPr>
              <a:xfrm>
                <a:off x="7620292" y="2247445"/>
                <a:ext cx="1090058" cy="1685542"/>
              </a:xfrm>
              <a:custGeom>
                <a:rect b="b" l="l" r="r" t="t"/>
                <a:pathLst>
                  <a:path extrusionOk="0" h="92270" w="59672">
                    <a:moveTo>
                      <a:pt x="43955" y="0"/>
                    </a:moveTo>
                    <a:cubicBezTo>
                      <a:pt x="40892" y="0"/>
                      <a:pt x="37249" y="846"/>
                      <a:pt x="33607" y="3974"/>
                    </a:cubicBezTo>
                    <a:cubicBezTo>
                      <a:pt x="26767" y="9853"/>
                      <a:pt x="24068" y="23347"/>
                      <a:pt x="20445" y="27192"/>
                    </a:cubicBezTo>
                    <a:cubicBezTo>
                      <a:pt x="16970" y="30926"/>
                      <a:pt x="11942" y="35030"/>
                      <a:pt x="10722" y="39984"/>
                    </a:cubicBezTo>
                    <a:cubicBezTo>
                      <a:pt x="9354" y="45640"/>
                      <a:pt x="12423" y="48191"/>
                      <a:pt x="14419" y="52776"/>
                    </a:cubicBezTo>
                    <a:cubicBezTo>
                      <a:pt x="16416" y="57360"/>
                      <a:pt x="14900" y="59357"/>
                      <a:pt x="11720" y="63460"/>
                    </a:cubicBezTo>
                    <a:cubicBezTo>
                      <a:pt x="6249" y="70559"/>
                      <a:pt x="1" y="79654"/>
                      <a:pt x="8467" y="86604"/>
                    </a:cubicBezTo>
                    <a:cubicBezTo>
                      <a:pt x="13233" y="90492"/>
                      <a:pt x="20205" y="92270"/>
                      <a:pt x="27075" y="92270"/>
                    </a:cubicBezTo>
                    <a:cubicBezTo>
                      <a:pt x="29744" y="92270"/>
                      <a:pt x="32398" y="92001"/>
                      <a:pt x="34901" y="91484"/>
                    </a:cubicBezTo>
                    <a:cubicBezTo>
                      <a:pt x="46805" y="89044"/>
                      <a:pt x="43589" y="80467"/>
                      <a:pt x="42887" y="72518"/>
                    </a:cubicBezTo>
                    <a:cubicBezTo>
                      <a:pt x="42147" y="63682"/>
                      <a:pt x="47508" y="56880"/>
                      <a:pt x="50392" y="48339"/>
                    </a:cubicBezTo>
                    <a:cubicBezTo>
                      <a:pt x="53312" y="39503"/>
                      <a:pt x="53941" y="33847"/>
                      <a:pt x="54902" y="21683"/>
                    </a:cubicBezTo>
                    <a:cubicBezTo>
                      <a:pt x="55567" y="13032"/>
                      <a:pt x="59671" y="3235"/>
                      <a:pt x="49061" y="684"/>
                    </a:cubicBezTo>
                    <a:cubicBezTo>
                      <a:pt x="47715" y="362"/>
                      <a:pt x="45959" y="0"/>
                      <a:pt x="43955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116"/>
              <p:cNvSpPr/>
              <p:nvPr/>
            </p:nvSpPr>
            <p:spPr>
              <a:xfrm>
                <a:off x="7635819" y="2247408"/>
                <a:ext cx="984034" cy="1682035"/>
              </a:xfrm>
              <a:custGeom>
                <a:rect b="b" l="l" r="r" t="t"/>
                <a:pathLst>
                  <a:path extrusionOk="0" h="92078" w="53868">
                    <a:moveTo>
                      <a:pt x="43548" y="1"/>
                    </a:moveTo>
                    <a:cubicBezTo>
                      <a:pt x="40487" y="1"/>
                      <a:pt x="36878" y="929"/>
                      <a:pt x="33201" y="4087"/>
                    </a:cubicBezTo>
                    <a:cubicBezTo>
                      <a:pt x="26361" y="9966"/>
                      <a:pt x="23625" y="23460"/>
                      <a:pt x="20039" y="27305"/>
                    </a:cubicBezTo>
                    <a:cubicBezTo>
                      <a:pt x="16527" y="31039"/>
                      <a:pt x="11499" y="35143"/>
                      <a:pt x="10279" y="40097"/>
                    </a:cubicBezTo>
                    <a:cubicBezTo>
                      <a:pt x="8911" y="45753"/>
                      <a:pt x="12016" y="48304"/>
                      <a:pt x="13976" y="52889"/>
                    </a:cubicBezTo>
                    <a:cubicBezTo>
                      <a:pt x="15972" y="57473"/>
                      <a:pt x="14456" y="59506"/>
                      <a:pt x="11277" y="63573"/>
                    </a:cubicBezTo>
                    <a:cubicBezTo>
                      <a:pt x="5842" y="70672"/>
                      <a:pt x="1" y="80580"/>
                      <a:pt x="8504" y="87530"/>
                    </a:cubicBezTo>
                    <a:cubicBezTo>
                      <a:pt x="12201" y="90525"/>
                      <a:pt x="17192" y="91412"/>
                      <a:pt x="22479" y="92078"/>
                    </a:cubicBezTo>
                    <a:cubicBezTo>
                      <a:pt x="21444" y="91486"/>
                      <a:pt x="20002" y="90895"/>
                      <a:pt x="19115" y="90155"/>
                    </a:cubicBezTo>
                    <a:cubicBezTo>
                      <a:pt x="10611" y="83205"/>
                      <a:pt x="16896" y="74110"/>
                      <a:pt x="22368" y="67012"/>
                    </a:cubicBezTo>
                    <a:cubicBezTo>
                      <a:pt x="25511" y="62908"/>
                      <a:pt x="27063" y="60911"/>
                      <a:pt x="25067" y="56327"/>
                    </a:cubicBezTo>
                    <a:cubicBezTo>
                      <a:pt x="23071" y="51743"/>
                      <a:pt x="19965" y="49192"/>
                      <a:pt x="21370" y="43535"/>
                    </a:cubicBezTo>
                    <a:cubicBezTo>
                      <a:pt x="22590" y="38581"/>
                      <a:pt x="27581" y="34477"/>
                      <a:pt x="31093" y="30743"/>
                    </a:cubicBezTo>
                    <a:cubicBezTo>
                      <a:pt x="34716" y="26898"/>
                      <a:pt x="37415" y="13404"/>
                      <a:pt x="44255" y="7526"/>
                    </a:cubicBezTo>
                    <a:cubicBezTo>
                      <a:pt x="47582" y="4679"/>
                      <a:pt x="50983" y="4161"/>
                      <a:pt x="53867" y="4050"/>
                    </a:cubicBezTo>
                    <a:cubicBezTo>
                      <a:pt x="52684" y="2202"/>
                      <a:pt x="50983" y="1536"/>
                      <a:pt x="48617" y="797"/>
                    </a:cubicBezTo>
                    <a:cubicBezTo>
                      <a:pt x="47234" y="379"/>
                      <a:pt x="45503" y="1"/>
                      <a:pt x="43548" y="1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5" name="Google Shape;2395;p116"/>
              <p:cNvSpPr/>
              <p:nvPr/>
            </p:nvSpPr>
            <p:spPr>
              <a:xfrm>
                <a:off x="7743890" y="2287615"/>
                <a:ext cx="714552" cy="1612107"/>
              </a:xfrm>
              <a:custGeom>
                <a:rect b="b" l="l" r="r" t="t"/>
                <a:pathLst>
                  <a:path extrusionOk="0" h="88250" w="39116">
                    <a:moveTo>
                      <a:pt x="39115" y="1"/>
                    </a:moveTo>
                    <a:lnTo>
                      <a:pt x="39115" y="1"/>
                    </a:lnTo>
                    <a:cubicBezTo>
                      <a:pt x="37119" y="703"/>
                      <a:pt x="35270" y="1812"/>
                      <a:pt x="33717" y="3254"/>
                    </a:cubicBezTo>
                    <a:cubicBezTo>
                      <a:pt x="26878" y="9317"/>
                      <a:pt x="24142" y="23182"/>
                      <a:pt x="20556" y="27137"/>
                    </a:cubicBezTo>
                    <a:cubicBezTo>
                      <a:pt x="17044" y="30982"/>
                      <a:pt x="12016" y="35197"/>
                      <a:pt x="10796" y="40299"/>
                    </a:cubicBezTo>
                    <a:cubicBezTo>
                      <a:pt x="9428" y="46140"/>
                      <a:pt x="12496" y="48765"/>
                      <a:pt x="14493" y="53461"/>
                    </a:cubicBezTo>
                    <a:cubicBezTo>
                      <a:pt x="16489" y="58193"/>
                      <a:pt x="14973" y="60263"/>
                      <a:pt x="11794" y="64478"/>
                    </a:cubicBezTo>
                    <a:cubicBezTo>
                      <a:pt x="6396" y="71687"/>
                      <a:pt x="0" y="81115"/>
                      <a:pt x="8208" y="88250"/>
                    </a:cubicBezTo>
                    <a:cubicBezTo>
                      <a:pt x="7986" y="87917"/>
                      <a:pt x="7579" y="87437"/>
                      <a:pt x="7320" y="87141"/>
                    </a:cubicBezTo>
                    <a:cubicBezTo>
                      <a:pt x="1442" y="79414"/>
                      <a:pt x="6914" y="71317"/>
                      <a:pt x="12127" y="64367"/>
                    </a:cubicBezTo>
                    <a:cubicBezTo>
                      <a:pt x="15269" y="60152"/>
                      <a:pt x="16822" y="58082"/>
                      <a:pt x="14825" y="53387"/>
                    </a:cubicBezTo>
                    <a:cubicBezTo>
                      <a:pt x="12829" y="48654"/>
                      <a:pt x="9760" y="46029"/>
                      <a:pt x="11128" y="40225"/>
                    </a:cubicBezTo>
                    <a:cubicBezTo>
                      <a:pt x="12348" y="35123"/>
                      <a:pt x="17376" y="30908"/>
                      <a:pt x="20889" y="27063"/>
                    </a:cubicBezTo>
                    <a:cubicBezTo>
                      <a:pt x="24475" y="23108"/>
                      <a:pt x="27211" y="9207"/>
                      <a:pt x="34013" y="3143"/>
                    </a:cubicBezTo>
                    <a:cubicBezTo>
                      <a:pt x="35529" y="1812"/>
                      <a:pt x="37230" y="740"/>
                      <a:pt x="39115" y="1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6" name="Google Shape;2396;p116"/>
              <p:cNvSpPr/>
              <p:nvPr/>
            </p:nvSpPr>
            <p:spPr>
              <a:xfrm>
                <a:off x="7616912" y="2246951"/>
                <a:ext cx="803021" cy="1619688"/>
              </a:xfrm>
              <a:custGeom>
                <a:rect b="b" l="l" r="r" t="t"/>
                <a:pathLst>
                  <a:path extrusionOk="0" h="88665" w="43959">
                    <a:moveTo>
                      <a:pt x="43496" y="0"/>
                    </a:moveTo>
                    <a:cubicBezTo>
                      <a:pt x="40442" y="0"/>
                      <a:pt x="36783" y="1061"/>
                      <a:pt x="33089" y="4297"/>
                    </a:cubicBezTo>
                    <a:cubicBezTo>
                      <a:pt x="26361" y="10139"/>
                      <a:pt x="23699" y="23596"/>
                      <a:pt x="20150" y="27441"/>
                    </a:cubicBezTo>
                    <a:cubicBezTo>
                      <a:pt x="16711" y="31175"/>
                      <a:pt x="11757" y="35279"/>
                      <a:pt x="10574" y="40196"/>
                    </a:cubicBezTo>
                    <a:cubicBezTo>
                      <a:pt x="9206" y="45852"/>
                      <a:pt x="12238" y="48403"/>
                      <a:pt x="14197" y="52951"/>
                    </a:cubicBezTo>
                    <a:cubicBezTo>
                      <a:pt x="16194" y="57535"/>
                      <a:pt x="14641" y="59531"/>
                      <a:pt x="11573" y="63635"/>
                    </a:cubicBezTo>
                    <a:cubicBezTo>
                      <a:pt x="6175" y="70697"/>
                      <a:pt x="1" y="79791"/>
                      <a:pt x="8393" y="86705"/>
                    </a:cubicBezTo>
                    <a:cubicBezTo>
                      <a:pt x="9243" y="87407"/>
                      <a:pt x="10131" y="88073"/>
                      <a:pt x="11055" y="88664"/>
                    </a:cubicBezTo>
                    <a:cubicBezTo>
                      <a:pt x="9835" y="87629"/>
                      <a:pt x="8763" y="86409"/>
                      <a:pt x="7875" y="85041"/>
                    </a:cubicBezTo>
                    <a:cubicBezTo>
                      <a:pt x="3032" y="77277"/>
                      <a:pt x="7765" y="70142"/>
                      <a:pt x="12719" y="63635"/>
                    </a:cubicBezTo>
                    <a:cubicBezTo>
                      <a:pt x="15824" y="59568"/>
                      <a:pt x="17340" y="57535"/>
                      <a:pt x="15381" y="52988"/>
                    </a:cubicBezTo>
                    <a:cubicBezTo>
                      <a:pt x="13421" y="48403"/>
                      <a:pt x="10389" y="45889"/>
                      <a:pt x="11720" y="40233"/>
                    </a:cubicBezTo>
                    <a:cubicBezTo>
                      <a:pt x="12903" y="35279"/>
                      <a:pt x="17858" y="31175"/>
                      <a:pt x="21333" y="27441"/>
                    </a:cubicBezTo>
                    <a:cubicBezTo>
                      <a:pt x="24882" y="23633"/>
                      <a:pt x="27544" y="10176"/>
                      <a:pt x="34273" y="4297"/>
                    </a:cubicBezTo>
                    <a:cubicBezTo>
                      <a:pt x="37674" y="1303"/>
                      <a:pt x="41297" y="637"/>
                      <a:pt x="43959" y="9"/>
                    </a:cubicBezTo>
                    <a:cubicBezTo>
                      <a:pt x="43806" y="3"/>
                      <a:pt x="43652" y="0"/>
                      <a:pt x="43496" y="0"/>
                    </a:cubicBezTo>
                    <a:close/>
                  </a:path>
                </a:pathLst>
              </a:custGeom>
              <a:solidFill>
                <a:srgbClr val="CB480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7" name="Google Shape;2397;p116"/>
              <p:cNvSpPr/>
              <p:nvPr/>
            </p:nvSpPr>
            <p:spPr>
              <a:xfrm>
                <a:off x="8052519" y="2826945"/>
                <a:ext cx="520733" cy="1101658"/>
              </a:xfrm>
              <a:custGeom>
                <a:rect b="b" l="l" r="r" t="t"/>
                <a:pathLst>
                  <a:path extrusionOk="0" h="60307" w="28506">
                    <a:moveTo>
                      <a:pt x="18204" y="0"/>
                    </a:moveTo>
                    <a:cubicBezTo>
                      <a:pt x="17919" y="0"/>
                      <a:pt x="17665" y="29"/>
                      <a:pt x="17451" y="90"/>
                    </a:cubicBezTo>
                    <a:cubicBezTo>
                      <a:pt x="6249" y="3233"/>
                      <a:pt x="8726" y="26783"/>
                      <a:pt x="8726" y="26783"/>
                    </a:cubicBezTo>
                    <a:cubicBezTo>
                      <a:pt x="8689" y="33068"/>
                      <a:pt x="6249" y="38022"/>
                      <a:pt x="4252" y="43864"/>
                    </a:cubicBezTo>
                    <a:cubicBezTo>
                      <a:pt x="2921" y="47672"/>
                      <a:pt x="1" y="55953"/>
                      <a:pt x="4068" y="58948"/>
                    </a:cubicBezTo>
                    <a:cubicBezTo>
                      <a:pt x="5357" y="59898"/>
                      <a:pt x="6691" y="60306"/>
                      <a:pt x="7974" y="60306"/>
                    </a:cubicBezTo>
                    <a:cubicBezTo>
                      <a:pt x="11584" y="60306"/>
                      <a:pt x="14780" y="57069"/>
                      <a:pt x="15381" y="53550"/>
                    </a:cubicBezTo>
                    <a:cubicBezTo>
                      <a:pt x="16305" y="48078"/>
                      <a:pt x="15824" y="42015"/>
                      <a:pt x="15861" y="36396"/>
                    </a:cubicBezTo>
                    <a:cubicBezTo>
                      <a:pt x="15898" y="25785"/>
                      <a:pt x="28505" y="14065"/>
                      <a:pt x="25178" y="3418"/>
                    </a:cubicBezTo>
                    <a:cubicBezTo>
                      <a:pt x="24685" y="1840"/>
                      <a:pt x="20482" y="0"/>
                      <a:pt x="18204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8" name="Google Shape;2398;p116"/>
              <p:cNvSpPr/>
              <p:nvPr/>
            </p:nvSpPr>
            <p:spPr>
              <a:xfrm>
                <a:off x="7372438" y="3233616"/>
                <a:ext cx="481550" cy="194713"/>
              </a:xfrm>
              <a:custGeom>
                <a:rect b="b" l="l" r="r" t="t"/>
                <a:pathLst>
                  <a:path extrusionOk="0" h="10659" w="26361">
                    <a:moveTo>
                      <a:pt x="3426" y="0"/>
                    </a:moveTo>
                    <a:cubicBezTo>
                      <a:pt x="2710" y="0"/>
                      <a:pt x="2099" y="87"/>
                      <a:pt x="1701" y="307"/>
                    </a:cubicBezTo>
                    <a:cubicBezTo>
                      <a:pt x="814" y="861"/>
                      <a:pt x="222" y="1711"/>
                      <a:pt x="0" y="2747"/>
                    </a:cubicBezTo>
                    <a:lnTo>
                      <a:pt x="1257" y="2747"/>
                    </a:lnTo>
                    <a:cubicBezTo>
                      <a:pt x="2182" y="2821"/>
                      <a:pt x="3106" y="2968"/>
                      <a:pt x="4030" y="3190"/>
                    </a:cubicBezTo>
                    <a:cubicBezTo>
                      <a:pt x="5102" y="3412"/>
                      <a:pt x="6174" y="3671"/>
                      <a:pt x="7247" y="3930"/>
                    </a:cubicBezTo>
                    <a:cubicBezTo>
                      <a:pt x="9058" y="4373"/>
                      <a:pt x="10870" y="4669"/>
                      <a:pt x="12718" y="5076"/>
                    </a:cubicBezTo>
                    <a:cubicBezTo>
                      <a:pt x="14789" y="5556"/>
                      <a:pt x="16859" y="6074"/>
                      <a:pt x="18855" y="6740"/>
                    </a:cubicBezTo>
                    <a:cubicBezTo>
                      <a:pt x="20741" y="7294"/>
                      <a:pt x="22515" y="8070"/>
                      <a:pt x="24179" y="9032"/>
                    </a:cubicBezTo>
                    <a:cubicBezTo>
                      <a:pt x="24919" y="9401"/>
                      <a:pt x="25510" y="9956"/>
                      <a:pt x="25917" y="10658"/>
                    </a:cubicBezTo>
                    <a:cubicBezTo>
                      <a:pt x="26360" y="9069"/>
                      <a:pt x="25843" y="6444"/>
                      <a:pt x="24105" y="5335"/>
                    </a:cubicBezTo>
                    <a:cubicBezTo>
                      <a:pt x="23588" y="5002"/>
                      <a:pt x="19632" y="3893"/>
                      <a:pt x="18264" y="3486"/>
                    </a:cubicBezTo>
                    <a:cubicBezTo>
                      <a:pt x="15232" y="2599"/>
                      <a:pt x="12164" y="1638"/>
                      <a:pt x="9095" y="898"/>
                    </a:cubicBezTo>
                    <a:cubicBezTo>
                      <a:pt x="7717" y="554"/>
                      <a:pt x="5238" y="0"/>
                      <a:pt x="3426" y="0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9" name="Google Shape;2399;p116"/>
              <p:cNvSpPr/>
              <p:nvPr/>
            </p:nvSpPr>
            <p:spPr>
              <a:xfrm>
                <a:off x="7368383" y="3281751"/>
                <a:ext cx="477494" cy="187425"/>
              </a:xfrm>
              <a:custGeom>
                <a:rect b="b" l="l" r="r" t="t"/>
                <a:pathLst>
                  <a:path extrusionOk="0" h="10260" w="26139">
                    <a:moveTo>
                      <a:pt x="185" y="1"/>
                    </a:moveTo>
                    <a:cubicBezTo>
                      <a:pt x="1" y="777"/>
                      <a:pt x="148" y="1554"/>
                      <a:pt x="592" y="2182"/>
                    </a:cubicBezTo>
                    <a:cubicBezTo>
                      <a:pt x="2071" y="4031"/>
                      <a:pt x="6766" y="5251"/>
                      <a:pt x="9280" y="6138"/>
                    </a:cubicBezTo>
                    <a:cubicBezTo>
                      <a:pt x="12718" y="7284"/>
                      <a:pt x="16268" y="8652"/>
                      <a:pt x="19743" y="9724"/>
                    </a:cubicBezTo>
                    <a:cubicBezTo>
                      <a:pt x="20867" y="10073"/>
                      <a:pt x="21874" y="10259"/>
                      <a:pt x="22748" y="10259"/>
                    </a:cubicBezTo>
                    <a:cubicBezTo>
                      <a:pt x="24373" y="10259"/>
                      <a:pt x="25538" y="9614"/>
                      <a:pt x="26139" y="8171"/>
                    </a:cubicBezTo>
                    <a:lnTo>
                      <a:pt x="26139" y="8134"/>
                    </a:lnTo>
                    <a:cubicBezTo>
                      <a:pt x="25584" y="6249"/>
                      <a:pt x="21333" y="4733"/>
                      <a:pt x="19114" y="4031"/>
                    </a:cubicBezTo>
                    <a:cubicBezTo>
                      <a:pt x="17118" y="3365"/>
                      <a:pt x="15048" y="2811"/>
                      <a:pt x="12977" y="2367"/>
                    </a:cubicBezTo>
                    <a:cubicBezTo>
                      <a:pt x="11129" y="1960"/>
                      <a:pt x="9280" y="1664"/>
                      <a:pt x="7469" y="1184"/>
                    </a:cubicBezTo>
                    <a:cubicBezTo>
                      <a:pt x="5472" y="740"/>
                      <a:pt x="3328" y="112"/>
                      <a:pt x="1295" y="1"/>
                    </a:cubicBez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0" name="Google Shape;2400;p116"/>
              <p:cNvSpPr/>
              <p:nvPr/>
            </p:nvSpPr>
            <p:spPr>
              <a:xfrm>
                <a:off x="7383234" y="3239881"/>
                <a:ext cx="229093" cy="58474"/>
              </a:xfrm>
              <a:custGeom>
                <a:rect b="b" l="l" r="r" t="t"/>
                <a:pathLst>
                  <a:path extrusionOk="0" h="3201" w="12541">
                    <a:moveTo>
                      <a:pt x="1110" y="1"/>
                    </a:moveTo>
                    <a:cubicBezTo>
                      <a:pt x="703" y="333"/>
                      <a:pt x="334" y="666"/>
                      <a:pt x="1" y="1036"/>
                    </a:cubicBezTo>
                    <a:cubicBezTo>
                      <a:pt x="61" y="1024"/>
                      <a:pt x="142" y="1018"/>
                      <a:pt x="241" y="1018"/>
                    </a:cubicBezTo>
                    <a:cubicBezTo>
                      <a:pt x="1970" y="1018"/>
                      <a:pt x="9285" y="2754"/>
                      <a:pt x="10648" y="3069"/>
                    </a:cubicBezTo>
                    <a:cubicBezTo>
                      <a:pt x="11036" y="3160"/>
                      <a:pt x="11363" y="3201"/>
                      <a:pt x="11619" y="3201"/>
                    </a:cubicBezTo>
                    <a:cubicBezTo>
                      <a:pt x="12510" y="3201"/>
                      <a:pt x="12541" y="2703"/>
                      <a:pt x="11277" y="2071"/>
                    </a:cubicBezTo>
                    <a:cubicBezTo>
                      <a:pt x="9613" y="1258"/>
                      <a:pt x="1110" y="1"/>
                      <a:pt x="1110" y="1"/>
                    </a:cubicBezTo>
                    <a:close/>
                  </a:path>
                </a:pathLst>
              </a:custGeom>
              <a:solidFill>
                <a:srgbClr val="4E2C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1" name="Google Shape;2401;p116"/>
              <p:cNvSpPr/>
              <p:nvPr/>
            </p:nvSpPr>
            <p:spPr>
              <a:xfrm>
                <a:off x="7442001" y="3375627"/>
                <a:ext cx="238409" cy="461492"/>
              </a:xfrm>
              <a:custGeom>
                <a:rect b="b" l="l" r="r" t="t"/>
                <a:pathLst>
                  <a:path extrusionOk="0" h="25263" w="13051">
                    <a:moveTo>
                      <a:pt x="8097" y="1"/>
                    </a:moveTo>
                    <a:cubicBezTo>
                      <a:pt x="8097" y="1"/>
                      <a:pt x="666" y="21555"/>
                      <a:pt x="0" y="23070"/>
                    </a:cubicBezTo>
                    <a:cubicBezTo>
                      <a:pt x="1522" y="24408"/>
                      <a:pt x="3565" y="25262"/>
                      <a:pt x="5482" y="25262"/>
                    </a:cubicBezTo>
                    <a:cubicBezTo>
                      <a:pt x="6266" y="25262"/>
                      <a:pt x="7029" y="25119"/>
                      <a:pt x="7727" y="24808"/>
                    </a:cubicBezTo>
                    <a:cubicBezTo>
                      <a:pt x="10352" y="16564"/>
                      <a:pt x="13051" y="1184"/>
                      <a:pt x="13051" y="1184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2414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05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117"/>
          <p:cNvSpPr txBox="1"/>
          <p:nvPr>
            <p:ph idx="1" type="body"/>
          </p:nvPr>
        </p:nvSpPr>
        <p:spPr>
          <a:xfrm>
            <a:off x="720150" y="938275"/>
            <a:ext cx="7703700" cy="3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AutoNum type="arabicPeriod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Піар є важливою складовою в ігровій індустрії, тому що допомагає привернути увагу до гри, створити її імідж та сформувати спільноту гравців навколо неї.</a:t>
            </a:r>
            <a:br>
              <a:rPr lang="en" sz="1500">
                <a:latin typeface="Oswald"/>
                <a:ea typeface="Oswald"/>
                <a:cs typeface="Oswald"/>
                <a:sym typeface="Oswald"/>
              </a:rPr>
            </a:b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AutoNum type="arabicPeriod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Основними гравцями на відеоігровому ринку є видавці, розробники, гравці, ЗМІ та блогери. Кожен їх грає свою роль просуванні ігор та формуванні культури ігор.</a:t>
            </a:r>
            <a:br>
              <a:rPr lang="en" sz="1500">
                <a:latin typeface="Oswald"/>
                <a:ea typeface="Oswald"/>
                <a:cs typeface="Oswald"/>
                <a:sym typeface="Oswald"/>
              </a:rPr>
            </a:b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AutoNum type="arabicPeriod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Ігрова індустрія значно впливає на культуру та економіку, оскільки ігри є невід'ємною частиною сучасної культури і генерують значний дохід.</a:t>
            </a:r>
            <a:br>
              <a:rPr lang="en" sz="1500">
                <a:latin typeface="Oswald"/>
                <a:ea typeface="Oswald"/>
                <a:cs typeface="Oswald"/>
                <a:sym typeface="Oswald"/>
              </a:rPr>
            </a:b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AutoNum type="arabicPeriod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Основними етапами побудови піар-стратегії для ігрової студії є: аналіз цільової аудиторії, визначення цілей та завдань, вибір платформ для просування, створення унікального іміджу гри, робота зі ЗМІ та блогерами, організація заходів та конкурсів, створення спільноти гравців у соціальних мережах.</a:t>
            </a:r>
            <a:br>
              <a:rPr lang="en" sz="1500">
                <a:latin typeface="Oswald"/>
                <a:ea typeface="Oswald"/>
                <a:cs typeface="Oswald"/>
                <a:sym typeface="Oswald"/>
              </a:rPr>
            </a:b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Oswald"/>
              <a:buAutoNum type="arabicPeriod"/>
            </a:pPr>
            <a:r>
              <a:rPr lang="en" sz="1500">
                <a:latin typeface="Oswald"/>
                <a:ea typeface="Oswald"/>
                <a:cs typeface="Oswald"/>
                <a:sym typeface="Oswald"/>
              </a:rPr>
              <a:t>Ефективна піар-компанія має вимірюватися не тільки обсягами продажів, а й іншими критеріями, такими як: репутація бренду, кількість зворотнього зв’язку, та лояльність фанатської аудиторії.</a:t>
            </a:r>
            <a:endParaRPr sz="15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07" name="Google Shape;2407;p117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Висновок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1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118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Додаткові матеріали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13" name="Google Shape;241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600" y="943550"/>
            <a:ext cx="3594399" cy="19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Google Shape;241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38287"/>
            <a:ext cx="3594399" cy="195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600" y="2891675"/>
            <a:ext cx="3594399" cy="209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891675"/>
            <a:ext cx="3594399" cy="20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p119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Додаткові матеріали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22" name="Google Shape;242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0150"/>
            <a:ext cx="3553650" cy="19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325" y="1010149"/>
            <a:ext cx="3553665" cy="19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325" y="2931050"/>
            <a:ext cx="3553676" cy="197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931050"/>
            <a:ext cx="3553650" cy="19208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6" name="Google Shape;2426;p119"/>
          <p:cNvSpPr/>
          <p:nvPr/>
        </p:nvSpPr>
        <p:spPr>
          <a:xfrm>
            <a:off x="1090175" y="4616750"/>
            <a:ext cx="503100" cy="235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30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120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Додаткові матеріали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32" name="Google Shape;2432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950" y="938273"/>
            <a:ext cx="6934093" cy="390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85"/>
          <p:cNvSpPr txBox="1"/>
          <p:nvPr>
            <p:ph type="title"/>
          </p:nvPr>
        </p:nvSpPr>
        <p:spPr>
          <a:xfrm>
            <a:off x="725275" y="1746375"/>
            <a:ext cx="4122600" cy="157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Введення в індустрію</a:t>
            </a:r>
            <a:endParaRPr sz="4800">
              <a:solidFill>
                <a:schemeClr val="l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424" name="Google Shape;1424;p85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85"/>
          <p:cNvSpPr txBox="1"/>
          <p:nvPr>
            <p:ph idx="2" type="title"/>
          </p:nvPr>
        </p:nvSpPr>
        <p:spPr>
          <a:xfrm>
            <a:off x="725275" y="952800"/>
            <a:ext cx="32601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Розділ 1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26" name="Google Shape;1426;p85"/>
          <p:cNvPicPr preferRelativeResize="0"/>
          <p:nvPr/>
        </p:nvPicPr>
        <p:blipFill rotWithShape="1">
          <a:blip r:embed="rId3">
            <a:alphaModFix/>
          </a:blip>
          <a:srcRect b="0" l="26302" r="28050" t="0"/>
          <a:stretch/>
        </p:blipFill>
        <p:spPr>
          <a:xfrm flipH="1" rot="-1025818">
            <a:off x="5730709" y="1399911"/>
            <a:ext cx="2633332" cy="324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85"/>
          <p:cNvPicPr preferRelativeResize="0"/>
          <p:nvPr/>
        </p:nvPicPr>
        <p:blipFill rotWithShape="1">
          <a:blip r:embed="rId3">
            <a:alphaModFix/>
          </a:blip>
          <a:srcRect b="59940" l="0" r="81534" t="0"/>
          <a:stretch/>
        </p:blipFill>
        <p:spPr>
          <a:xfrm>
            <a:off x="3323712" y="201075"/>
            <a:ext cx="1041826" cy="12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121"/>
          <p:cNvSpPr txBox="1"/>
          <p:nvPr>
            <p:ph type="ctrTitle"/>
          </p:nvPr>
        </p:nvSpPr>
        <p:spPr>
          <a:xfrm>
            <a:off x="939300" y="349073"/>
            <a:ext cx="72654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Додаткові матеріали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38" name="Google Shape;2438;p121" title="lv 0 202305191155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050" y="1078378"/>
            <a:ext cx="6409900" cy="36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442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p122"/>
          <p:cNvSpPr txBox="1"/>
          <p:nvPr>
            <p:ph type="title"/>
          </p:nvPr>
        </p:nvSpPr>
        <p:spPr>
          <a:xfrm>
            <a:off x="725275" y="1746375"/>
            <a:ext cx="4810500" cy="99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2"/>
                </a:solidFill>
                <a:latin typeface="Oswald Medium"/>
                <a:ea typeface="Oswald Medium"/>
                <a:cs typeface="Oswald Medium"/>
                <a:sym typeface="Oswald Medium"/>
              </a:rPr>
              <a:t>Дякую за увагу</a:t>
            </a:r>
            <a:endParaRPr sz="5100">
              <a:solidFill>
                <a:schemeClr val="l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444" name="Google Shape;2444;p122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5" name="Google Shape;2445;p122"/>
          <p:cNvGrpSpPr/>
          <p:nvPr/>
        </p:nvGrpSpPr>
        <p:grpSpPr>
          <a:xfrm rot="1637668">
            <a:off x="5430477" y="2476920"/>
            <a:ext cx="2842312" cy="1976906"/>
            <a:chOff x="164875" y="299500"/>
            <a:chExt cx="7355425" cy="5115900"/>
          </a:xfrm>
        </p:grpSpPr>
        <p:sp>
          <p:nvSpPr>
            <p:cNvPr id="2446" name="Google Shape;2446;p122"/>
            <p:cNvSpPr/>
            <p:nvPr/>
          </p:nvSpPr>
          <p:spPr>
            <a:xfrm>
              <a:off x="1356375" y="670525"/>
              <a:ext cx="3923175" cy="2683600"/>
            </a:xfrm>
            <a:custGeom>
              <a:rect b="b" l="l" r="r" t="t"/>
              <a:pathLst>
                <a:path extrusionOk="0" h="107344" w="156927">
                  <a:moveTo>
                    <a:pt x="139314" y="0"/>
                  </a:moveTo>
                  <a:lnTo>
                    <a:pt x="0" y="32997"/>
                  </a:lnTo>
                  <a:lnTo>
                    <a:pt x="17612" y="107344"/>
                  </a:lnTo>
                  <a:lnTo>
                    <a:pt x="156926" y="74340"/>
                  </a:lnTo>
                  <a:lnTo>
                    <a:pt x="13931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122"/>
            <p:cNvSpPr/>
            <p:nvPr/>
          </p:nvSpPr>
          <p:spPr>
            <a:xfrm>
              <a:off x="2364775" y="803500"/>
              <a:ext cx="1913000" cy="453100"/>
            </a:xfrm>
            <a:custGeom>
              <a:rect b="b" l="l" r="r" t="t"/>
              <a:pathLst>
                <a:path extrusionOk="0" h="18124" w="76520">
                  <a:moveTo>
                    <a:pt x="76520" y="1"/>
                  </a:moveTo>
                  <a:lnTo>
                    <a:pt x="0" y="18124"/>
                  </a:lnTo>
                  <a:lnTo>
                    <a:pt x="0" y="1812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122"/>
            <p:cNvSpPr/>
            <p:nvPr/>
          </p:nvSpPr>
          <p:spPr>
            <a:xfrm>
              <a:off x="2364775" y="803500"/>
              <a:ext cx="1961200" cy="1505475"/>
            </a:xfrm>
            <a:custGeom>
              <a:rect b="b" l="l" r="r" t="t"/>
              <a:pathLst>
                <a:path extrusionOk="0" h="60219" w="78448">
                  <a:moveTo>
                    <a:pt x="76520" y="1"/>
                  </a:moveTo>
                  <a:lnTo>
                    <a:pt x="0" y="18124"/>
                  </a:lnTo>
                  <a:cubicBezTo>
                    <a:pt x="4070" y="21085"/>
                    <a:pt x="8229" y="24308"/>
                    <a:pt x="12410" y="27817"/>
                  </a:cubicBezTo>
                  <a:cubicBezTo>
                    <a:pt x="31268" y="43618"/>
                    <a:pt x="49295" y="59605"/>
                    <a:pt x="75104" y="60219"/>
                  </a:cubicBezTo>
                  <a:cubicBezTo>
                    <a:pt x="72440" y="56122"/>
                    <a:pt x="70427" y="51505"/>
                    <a:pt x="69234" y="46484"/>
                  </a:cubicBezTo>
                  <a:cubicBezTo>
                    <a:pt x="65911" y="32439"/>
                    <a:pt x="69778" y="18374"/>
                    <a:pt x="78447" y="8154"/>
                  </a:cubicBezTo>
                  <a:lnTo>
                    <a:pt x="7652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122"/>
            <p:cNvSpPr/>
            <p:nvPr/>
          </p:nvSpPr>
          <p:spPr>
            <a:xfrm>
              <a:off x="803575" y="1149050"/>
              <a:ext cx="985550" cy="419075"/>
            </a:xfrm>
            <a:custGeom>
              <a:rect b="b" l="l" r="r" t="t"/>
              <a:pathLst>
                <a:path extrusionOk="0" h="16763" w="39422">
                  <a:moveTo>
                    <a:pt x="34870" y="1"/>
                  </a:moveTo>
                  <a:cubicBezTo>
                    <a:pt x="34588" y="1"/>
                    <a:pt x="34301" y="33"/>
                    <a:pt x="34015" y="101"/>
                  </a:cubicBezTo>
                  <a:lnTo>
                    <a:pt x="3211" y="7401"/>
                  </a:lnTo>
                  <a:cubicBezTo>
                    <a:pt x="1225" y="7870"/>
                    <a:pt x="0" y="9857"/>
                    <a:pt x="469" y="11838"/>
                  </a:cubicBezTo>
                  <a:lnTo>
                    <a:pt x="964" y="13925"/>
                  </a:lnTo>
                  <a:cubicBezTo>
                    <a:pt x="1365" y="15621"/>
                    <a:pt x="2878" y="16763"/>
                    <a:pt x="4551" y="16763"/>
                  </a:cubicBezTo>
                  <a:cubicBezTo>
                    <a:pt x="4833" y="16763"/>
                    <a:pt x="5119" y="16731"/>
                    <a:pt x="5406" y="16663"/>
                  </a:cubicBezTo>
                  <a:lnTo>
                    <a:pt x="36209" y="9367"/>
                  </a:lnTo>
                  <a:cubicBezTo>
                    <a:pt x="38195" y="8898"/>
                    <a:pt x="39421" y="6907"/>
                    <a:pt x="38952" y="4926"/>
                  </a:cubicBezTo>
                  <a:lnTo>
                    <a:pt x="38456" y="2844"/>
                  </a:lnTo>
                  <a:cubicBezTo>
                    <a:pt x="38056" y="1143"/>
                    <a:pt x="36543" y="1"/>
                    <a:pt x="348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122"/>
            <p:cNvSpPr/>
            <p:nvPr/>
          </p:nvSpPr>
          <p:spPr>
            <a:xfrm>
              <a:off x="4303200" y="299500"/>
              <a:ext cx="1004175" cy="455775"/>
            </a:xfrm>
            <a:custGeom>
              <a:rect b="b" l="l" r="r" t="t"/>
              <a:pathLst>
                <a:path extrusionOk="0" h="18231" w="40167">
                  <a:moveTo>
                    <a:pt x="37918" y="1"/>
                  </a:moveTo>
                  <a:cubicBezTo>
                    <a:pt x="37911" y="1"/>
                    <a:pt x="37904" y="2"/>
                    <a:pt x="37898" y="3"/>
                  </a:cubicBezTo>
                  <a:lnTo>
                    <a:pt x="75" y="8962"/>
                  </a:lnTo>
                  <a:cubicBezTo>
                    <a:pt x="32" y="8972"/>
                    <a:pt x="0" y="9019"/>
                    <a:pt x="11" y="9063"/>
                  </a:cubicBezTo>
                  <a:lnTo>
                    <a:pt x="2168" y="18164"/>
                  </a:lnTo>
                  <a:cubicBezTo>
                    <a:pt x="2177" y="18205"/>
                    <a:pt x="2213" y="18231"/>
                    <a:pt x="2250" y="18231"/>
                  </a:cubicBezTo>
                  <a:cubicBezTo>
                    <a:pt x="2257" y="18231"/>
                    <a:pt x="2263" y="18230"/>
                    <a:pt x="2269" y="18228"/>
                  </a:cubicBezTo>
                  <a:lnTo>
                    <a:pt x="40091" y="9270"/>
                  </a:lnTo>
                  <a:cubicBezTo>
                    <a:pt x="40140" y="9260"/>
                    <a:pt x="40166" y="9211"/>
                    <a:pt x="40155" y="9169"/>
                  </a:cubicBezTo>
                  <a:lnTo>
                    <a:pt x="37999" y="67"/>
                  </a:lnTo>
                  <a:cubicBezTo>
                    <a:pt x="37990" y="26"/>
                    <a:pt x="37957" y="1"/>
                    <a:pt x="379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122"/>
            <p:cNvSpPr/>
            <p:nvPr/>
          </p:nvSpPr>
          <p:spPr>
            <a:xfrm>
              <a:off x="761775" y="1209225"/>
              <a:ext cx="1231050" cy="767875"/>
            </a:xfrm>
            <a:custGeom>
              <a:rect b="b" l="l" r="r" t="t"/>
              <a:pathLst>
                <a:path extrusionOk="0" h="30715" w="49242">
                  <a:moveTo>
                    <a:pt x="40517" y="1"/>
                  </a:moveTo>
                  <a:cubicBezTo>
                    <a:pt x="40103" y="1"/>
                    <a:pt x="39681" y="49"/>
                    <a:pt x="39260" y="149"/>
                  </a:cubicBezTo>
                  <a:lnTo>
                    <a:pt x="4713" y="8329"/>
                  </a:lnTo>
                  <a:cubicBezTo>
                    <a:pt x="1800" y="9021"/>
                    <a:pt x="0" y="11940"/>
                    <a:pt x="687" y="14853"/>
                  </a:cubicBezTo>
                  <a:lnTo>
                    <a:pt x="3462" y="26543"/>
                  </a:lnTo>
                  <a:cubicBezTo>
                    <a:pt x="4049" y="29037"/>
                    <a:pt x="6274" y="30715"/>
                    <a:pt x="8730" y="30715"/>
                  </a:cubicBezTo>
                  <a:cubicBezTo>
                    <a:pt x="9143" y="30715"/>
                    <a:pt x="9562" y="30668"/>
                    <a:pt x="9980" y="30569"/>
                  </a:cubicBezTo>
                  <a:lnTo>
                    <a:pt x="44528" y="22382"/>
                  </a:lnTo>
                  <a:cubicBezTo>
                    <a:pt x="47441" y="21696"/>
                    <a:pt x="49241" y="18778"/>
                    <a:pt x="48549" y="15864"/>
                  </a:cubicBezTo>
                  <a:lnTo>
                    <a:pt x="45779" y="4169"/>
                  </a:lnTo>
                  <a:cubicBezTo>
                    <a:pt x="45192" y="1678"/>
                    <a:pt x="42968" y="1"/>
                    <a:pt x="4051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122"/>
            <p:cNvSpPr/>
            <p:nvPr/>
          </p:nvSpPr>
          <p:spPr>
            <a:xfrm>
              <a:off x="4235175" y="356200"/>
              <a:ext cx="1258325" cy="821825"/>
            </a:xfrm>
            <a:custGeom>
              <a:rect b="b" l="l" r="r" t="t"/>
              <a:pathLst>
                <a:path extrusionOk="0" h="32873" w="50333">
                  <a:moveTo>
                    <a:pt x="44986" y="1"/>
                  </a:moveTo>
                  <a:cubicBezTo>
                    <a:pt x="44977" y="1"/>
                    <a:pt x="44968" y="2"/>
                    <a:pt x="44959" y="4"/>
                  </a:cubicBezTo>
                  <a:lnTo>
                    <a:pt x="106" y="10629"/>
                  </a:lnTo>
                  <a:cubicBezTo>
                    <a:pt x="42" y="10644"/>
                    <a:pt x="0" y="10714"/>
                    <a:pt x="16" y="10777"/>
                  </a:cubicBezTo>
                  <a:lnTo>
                    <a:pt x="5229" y="32778"/>
                  </a:lnTo>
                  <a:cubicBezTo>
                    <a:pt x="5243" y="32833"/>
                    <a:pt x="5293" y="32872"/>
                    <a:pt x="5347" y="32872"/>
                  </a:cubicBezTo>
                  <a:cubicBezTo>
                    <a:pt x="5356" y="32872"/>
                    <a:pt x="5365" y="32871"/>
                    <a:pt x="5374" y="32869"/>
                  </a:cubicBezTo>
                  <a:lnTo>
                    <a:pt x="50225" y="22244"/>
                  </a:lnTo>
                  <a:cubicBezTo>
                    <a:pt x="50289" y="22228"/>
                    <a:pt x="50333" y="22159"/>
                    <a:pt x="50316" y="22095"/>
                  </a:cubicBezTo>
                  <a:lnTo>
                    <a:pt x="45108" y="100"/>
                  </a:lnTo>
                  <a:cubicBezTo>
                    <a:pt x="45094" y="40"/>
                    <a:pt x="45041" y="1"/>
                    <a:pt x="4498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122"/>
            <p:cNvSpPr/>
            <p:nvPr/>
          </p:nvSpPr>
          <p:spPr>
            <a:xfrm>
              <a:off x="4320100" y="945500"/>
              <a:ext cx="3200200" cy="3120850"/>
            </a:xfrm>
            <a:custGeom>
              <a:rect b="b" l="l" r="r" t="t"/>
              <a:pathLst>
                <a:path extrusionOk="0" h="124834" w="128008">
                  <a:moveTo>
                    <a:pt x="36869" y="1"/>
                  </a:moveTo>
                  <a:cubicBezTo>
                    <a:pt x="28665" y="1"/>
                    <a:pt x="20445" y="3011"/>
                    <a:pt x="14007" y="9084"/>
                  </a:cubicBezTo>
                  <a:cubicBezTo>
                    <a:pt x="618" y="21711"/>
                    <a:pt x="1" y="42805"/>
                    <a:pt x="12627" y="56194"/>
                  </a:cubicBezTo>
                  <a:lnTo>
                    <a:pt x="67509" y="114377"/>
                  </a:lnTo>
                  <a:cubicBezTo>
                    <a:pt x="74066" y="121327"/>
                    <a:pt x="82902" y="124834"/>
                    <a:pt x="91757" y="124834"/>
                  </a:cubicBezTo>
                  <a:cubicBezTo>
                    <a:pt x="99960" y="124834"/>
                    <a:pt x="108180" y="121823"/>
                    <a:pt x="114619" y="115751"/>
                  </a:cubicBezTo>
                  <a:cubicBezTo>
                    <a:pt x="128008" y="103124"/>
                    <a:pt x="122699" y="85842"/>
                    <a:pt x="110072" y="72453"/>
                  </a:cubicBezTo>
                  <a:lnTo>
                    <a:pt x="61118" y="10458"/>
                  </a:lnTo>
                  <a:cubicBezTo>
                    <a:pt x="54560" y="3508"/>
                    <a:pt x="45724" y="1"/>
                    <a:pt x="368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122"/>
            <p:cNvSpPr/>
            <p:nvPr/>
          </p:nvSpPr>
          <p:spPr>
            <a:xfrm>
              <a:off x="6123350" y="3906750"/>
              <a:ext cx="316800" cy="141325"/>
            </a:xfrm>
            <a:custGeom>
              <a:rect b="b" l="l" r="r" t="t"/>
              <a:pathLst>
                <a:path extrusionOk="0" h="5653" w="12672">
                  <a:moveTo>
                    <a:pt x="0" y="1"/>
                  </a:moveTo>
                  <a:lnTo>
                    <a:pt x="0" y="1"/>
                  </a:lnTo>
                  <a:cubicBezTo>
                    <a:pt x="3851" y="2813"/>
                    <a:pt x="8176" y="4700"/>
                    <a:pt x="12671" y="5652"/>
                  </a:cubicBezTo>
                  <a:cubicBezTo>
                    <a:pt x="8182" y="4700"/>
                    <a:pt x="3851" y="2813"/>
                    <a:pt x="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122"/>
            <p:cNvSpPr/>
            <p:nvPr/>
          </p:nvSpPr>
          <p:spPr>
            <a:xfrm>
              <a:off x="5061025" y="2796900"/>
              <a:ext cx="2371950" cy="1269375"/>
            </a:xfrm>
            <a:custGeom>
              <a:rect b="b" l="l" r="r" t="t"/>
              <a:pathLst>
                <a:path extrusionOk="0" h="50775" w="94878">
                  <a:moveTo>
                    <a:pt x="9203" y="0"/>
                  </a:moveTo>
                  <a:cubicBezTo>
                    <a:pt x="7398" y="224"/>
                    <a:pt x="5598" y="336"/>
                    <a:pt x="3814" y="336"/>
                  </a:cubicBezTo>
                  <a:cubicBezTo>
                    <a:pt x="2536" y="336"/>
                    <a:pt x="1263" y="277"/>
                    <a:pt x="0" y="166"/>
                  </a:cubicBezTo>
                  <a:lnTo>
                    <a:pt x="0" y="166"/>
                  </a:lnTo>
                  <a:lnTo>
                    <a:pt x="37872" y="40321"/>
                  </a:lnTo>
                  <a:cubicBezTo>
                    <a:pt x="39310" y="41839"/>
                    <a:pt x="40849" y="43197"/>
                    <a:pt x="42478" y="44384"/>
                  </a:cubicBezTo>
                  <a:cubicBezTo>
                    <a:pt x="46333" y="47202"/>
                    <a:pt x="50669" y="49093"/>
                    <a:pt x="55164" y="50046"/>
                  </a:cubicBezTo>
                  <a:cubicBezTo>
                    <a:pt x="57453" y="50536"/>
                    <a:pt x="59786" y="50775"/>
                    <a:pt x="62119" y="50775"/>
                  </a:cubicBezTo>
                  <a:cubicBezTo>
                    <a:pt x="70326" y="50775"/>
                    <a:pt x="78543" y="47766"/>
                    <a:pt x="84982" y="41695"/>
                  </a:cubicBezTo>
                  <a:cubicBezTo>
                    <a:pt x="85759" y="40960"/>
                    <a:pt x="86474" y="40215"/>
                    <a:pt x="87128" y="39448"/>
                  </a:cubicBezTo>
                  <a:lnTo>
                    <a:pt x="87133" y="39448"/>
                  </a:lnTo>
                  <a:cubicBezTo>
                    <a:pt x="87133" y="39443"/>
                    <a:pt x="87139" y="39438"/>
                    <a:pt x="87139" y="39431"/>
                  </a:cubicBezTo>
                  <a:cubicBezTo>
                    <a:pt x="94878" y="30388"/>
                    <a:pt x="94067" y="19381"/>
                    <a:pt x="88433" y="9188"/>
                  </a:cubicBezTo>
                  <a:lnTo>
                    <a:pt x="88433" y="9188"/>
                  </a:lnTo>
                  <a:cubicBezTo>
                    <a:pt x="77446" y="11158"/>
                    <a:pt x="65677" y="15018"/>
                    <a:pt x="52800" y="16686"/>
                  </a:cubicBezTo>
                  <a:cubicBezTo>
                    <a:pt x="51254" y="16883"/>
                    <a:pt x="49710" y="16979"/>
                    <a:pt x="48176" y="16979"/>
                  </a:cubicBezTo>
                  <a:cubicBezTo>
                    <a:pt x="33574" y="16979"/>
                    <a:pt x="19504" y="8410"/>
                    <a:pt x="920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122"/>
            <p:cNvSpPr/>
            <p:nvPr/>
          </p:nvSpPr>
          <p:spPr>
            <a:xfrm>
              <a:off x="3956750" y="622775"/>
              <a:ext cx="2401100" cy="2182525"/>
            </a:xfrm>
            <a:custGeom>
              <a:rect b="b" l="l" r="r" t="t"/>
              <a:pathLst>
                <a:path extrusionOk="0" h="87301" w="96044">
                  <a:moveTo>
                    <a:pt x="48058" y="1"/>
                  </a:moveTo>
                  <a:cubicBezTo>
                    <a:pt x="44728" y="1"/>
                    <a:pt x="41344" y="384"/>
                    <a:pt x="37962" y="1186"/>
                  </a:cubicBezTo>
                  <a:cubicBezTo>
                    <a:pt x="14508" y="6740"/>
                    <a:pt x="1" y="30258"/>
                    <a:pt x="5555" y="53713"/>
                  </a:cubicBezTo>
                  <a:cubicBezTo>
                    <a:pt x="10309" y="73779"/>
                    <a:pt x="28216" y="87300"/>
                    <a:pt x="47981" y="87300"/>
                  </a:cubicBezTo>
                  <a:cubicBezTo>
                    <a:pt x="51314" y="87300"/>
                    <a:pt x="54699" y="86916"/>
                    <a:pt x="58083" y="86114"/>
                  </a:cubicBezTo>
                  <a:cubicBezTo>
                    <a:pt x="81537" y="80559"/>
                    <a:pt x="96044" y="57046"/>
                    <a:pt x="90489" y="33592"/>
                  </a:cubicBezTo>
                  <a:cubicBezTo>
                    <a:pt x="85735" y="13520"/>
                    <a:pt x="67825" y="1"/>
                    <a:pt x="480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122"/>
            <p:cNvSpPr/>
            <p:nvPr/>
          </p:nvSpPr>
          <p:spPr>
            <a:xfrm>
              <a:off x="3958225" y="622775"/>
              <a:ext cx="2331725" cy="1985400"/>
            </a:xfrm>
            <a:custGeom>
              <a:rect b="b" l="l" r="r" t="t"/>
              <a:pathLst>
                <a:path extrusionOk="0" h="79416" w="93269">
                  <a:moveTo>
                    <a:pt x="47997" y="0"/>
                  </a:moveTo>
                  <a:cubicBezTo>
                    <a:pt x="44667" y="0"/>
                    <a:pt x="41284" y="384"/>
                    <a:pt x="37903" y="1186"/>
                  </a:cubicBezTo>
                  <a:cubicBezTo>
                    <a:pt x="14497" y="6729"/>
                    <a:pt x="0" y="30168"/>
                    <a:pt x="5470" y="53573"/>
                  </a:cubicBezTo>
                  <a:cubicBezTo>
                    <a:pt x="12477" y="69296"/>
                    <a:pt x="28179" y="79415"/>
                    <a:pt x="45277" y="79415"/>
                  </a:cubicBezTo>
                  <a:cubicBezTo>
                    <a:pt x="48605" y="79415"/>
                    <a:pt x="51986" y="79032"/>
                    <a:pt x="55366" y="78231"/>
                  </a:cubicBezTo>
                  <a:cubicBezTo>
                    <a:pt x="78772" y="72688"/>
                    <a:pt x="93269" y="49249"/>
                    <a:pt x="87800" y="25844"/>
                  </a:cubicBezTo>
                  <a:cubicBezTo>
                    <a:pt x="80792" y="10122"/>
                    <a:pt x="65092" y="0"/>
                    <a:pt x="47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122"/>
            <p:cNvSpPr/>
            <p:nvPr/>
          </p:nvSpPr>
          <p:spPr>
            <a:xfrm>
              <a:off x="4778650" y="949000"/>
              <a:ext cx="486775" cy="442500"/>
            </a:xfrm>
            <a:custGeom>
              <a:rect b="b" l="l" r="r" t="t"/>
              <a:pathLst>
                <a:path extrusionOk="0" h="17700" w="19471">
                  <a:moveTo>
                    <a:pt x="9749" y="0"/>
                  </a:moveTo>
                  <a:cubicBezTo>
                    <a:pt x="9072" y="0"/>
                    <a:pt x="8384" y="79"/>
                    <a:pt x="7696" y="242"/>
                  </a:cubicBezTo>
                  <a:cubicBezTo>
                    <a:pt x="2940" y="1365"/>
                    <a:pt x="0" y="6132"/>
                    <a:pt x="1124" y="10888"/>
                  </a:cubicBezTo>
                  <a:cubicBezTo>
                    <a:pt x="2090" y="14959"/>
                    <a:pt x="5722" y="17699"/>
                    <a:pt x="9731" y="17699"/>
                  </a:cubicBezTo>
                  <a:cubicBezTo>
                    <a:pt x="10405" y="17699"/>
                    <a:pt x="11090" y="17622"/>
                    <a:pt x="11774" y="17460"/>
                  </a:cubicBezTo>
                  <a:cubicBezTo>
                    <a:pt x="16530" y="16330"/>
                    <a:pt x="19470" y="11564"/>
                    <a:pt x="18342" y="6808"/>
                  </a:cubicBezTo>
                  <a:cubicBezTo>
                    <a:pt x="17381" y="2740"/>
                    <a:pt x="13754" y="0"/>
                    <a:pt x="974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122"/>
            <p:cNvSpPr/>
            <p:nvPr/>
          </p:nvSpPr>
          <p:spPr>
            <a:xfrm>
              <a:off x="4985275" y="182140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0" y="0"/>
                  </a:moveTo>
                  <a:cubicBezTo>
                    <a:pt x="9065" y="0"/>
                    <a:pt x="8380" y="78"/>
                    <a:pt x="7695" y="240"/>
                  </a:cubicBezTo>
                  <a:cubicBezTo>
                    <a:pt x="2941" y="1368"/>
                    <a:pt x="1" y="6134"/>
                    <a:pt x="1130" y="10890"/>
                  </a:cubicBezTo>
                  <a:cubicBezTo>
                    <a:pt x="2091" y="14959"/>
                    <a:pt x="5718" y="17699"/>
                    <a:pt x="9724" y="17699"/>
                  </a:cubicBezTo>
                  <a:cubicBezTo>
                    <a:pt x="10401" y="17699"/>
                    <a:pt x="11088" y="17621"/>
                    <a:pt x="11775" y="17458"/>
                  </a:cubicBezTo>
                  <a:cubicBezTo>
                    <a:pt x="16531" y="16333"/>
                    <a:pt x="19471" y="11567"/>
                    <a:pt x="18348" y="6811"/>
                  </a:cubicBezTo>
                  <a:cubicBezTo>
                    <a:pt x="17380" y="2740"/>
                    <a:pt x="13749" y="0"/>
                    <a:pt x="9740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122"/>
            <p:cNvSpPr/>
            <p:nvPr/>
          </p:nvSpPr>
          <p:spPr>
            <a:xfrm>
              <a:off x="4445775" y="1488525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39" y="1"/>
                  </a:moveTo>
                  <a:cubicBezTo>
                    <a:pt x="9065" y="1"/>
                    <a:pt x="8380" y="78"/>
                    <a:pt x="7696" y="240"/>
                  </a:cubicBezTo>
                  <a:cubicBezTo>
                    <a:pt x="2940" y="1369"/>
                    <a:pt x="1" y="6136"/>
                    <a:pt x="1124" y="10891"/>
                  </a:cubicBezTo>
                  <a:cubicBezTo>
                    <a:pt x="2086" y="14956"/>
                    <a:pt x="5719" y="17699"/>
                    <a:pt x="9724" y="17699"/>
                  </a:cubicBezTo>
                  <a:cubicBezTo>
                    <a:pt x="10399" y="17699"/>
                    <a:pt x="11085" y="17621"/>
                    <a:pt x="11771" y="17458"/>
                  </a:cubicBezTo>
                  <a:cubicBezTo>
                    <a:pt x="16526" y="16335"/>
                    <a:pt x="19472" y="11562"/>
                    <a:pt x="18342" y="6812"/>
                  </a:cubicBezTo>
                  <a:cubicBezTo>
                    <a:pt x="17380" y="2741"/>
                    <a:pt x="13746" y="1"/>
                    <a:pt x="973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122"/>
            <p:cNvSpPr/>
            <p:nvPr/>
          </p:nvSpPr>
          <p:spPr>
            <a:xfrm>
              <a:off x="5318125" y="1281850"/>
              <a:ext cx="486800" cy="442475"/>
            </a:xfrm>
            <a:custGeom>
              <a:rect b="b" l="l" r="r" t="t"/>
              <a:pathLst>
                <a:path extrusionOk="0" h="17699" w="19472">
                  <a:moveTo>
                    <a:pt x="9748" y="0"/>
                  </a:moveTo>
                  <a:cubicBezTo>
                    <a:pt x="9073" y="0"/>
                    <a:pt x="8387" y="78"/>
                    <a:pt x="7701" y="241"/>
                  </a:cubicBezTo>
                  <a:cubicBezTo>
                    <a:pt x="2945" y="1366"/>
                    <a:pt x="0" y="6132"/>
                    <a:pt x="1130" y="10888"/>
                  </a:cubicBezTo>
                  <a:cubicBezTo>
                    <a:pt x="2092" y="14958"/>
                    <a:pt x="5727" y="17699"/>
                    <a:pt x="9733" y="17699"/>
                  </a:cubicBezTo>
                  <a:cubicBezTo>
                    <a:pt x="10407" y="17699"/>
                    <a:pt x="11092" y="17621"/>
                    <a:pt x="11776" y="17459"/>
                  </a:cubicBezTo>
                  <a:cubicBezTo>
                    <a:pt x="16532" y="16331"/>
                    <a:pt x="19472" y="11564"/>
                    <a:pt x="18347" y="6808"/>
                  </a:cubicBezTo>
                  <a:cubicBezTo>
                    <a:pt x="17386" y="2743"/>
                    <a:pt x="13753" y="0"/>
                    <a:pt x="974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122"/>
            <p:cNvSpPr/>
            <p:nvPr/>
          </p:nvSpPr>
          <p:spPr>
            <a:xfrm>
              <a:off x="4922175" y="948900"/>
              <a:ext cx="100000" cy="23875"/>
            </a:xfrm>
            <a:custGeom>
              <a:rect b="b" l="l" r="r" t="t"/>
              <a:pathLst>
                <a:path extrusionOk="0" h="955" w="4000">
                  <a:moveTo>
                    <a:pt x="4000" y="1"/>
                  </a:moveTo>
                  <a:cubicBezTo>
                    <a:pt x="3324" y="1"/>
                    <a:pt x="2641" y="81"/>
                    <a:pt x="1955" y="241"/>
                  </a:cubicBezTo>
                  <a:cubicBezTo>
                    <a:pt x="1273" y="404"/>
                    <a:pt x="630" y="640"/>
                    <a:pt x="27" y="941"/>
                  </a:cubicBezTo>
                  <a:lnTo>
                    <a:pt x="27" y="941"/>
                  </a:lnTo>
                  <a:cubicBezTo>
                    <a:pt x="630" y="640"/>
                    <a:pt x="1273" y="404"/>
                    <a:pt x="1955" y="246"/>
                  </a:cubicBezTo>
                  <a:cubicBezTo>
                    <a:pt x="2641" y="81"/>
                    <a:pt x="3329" y="1"/>
                    <a:pt x="4000" y="1"/>
                  </a:cubicBezTo>
                  <a:close/>
                  <a:moveTo>
                    <a:pt x="11" y="949"/>
                  </a:moveTo>
                  <a:cubicBezTo>
                    <a:pt x="6" y="949"/>
                    <a:pt x="6" y="954"/>
                    <a:pt x="1" y="954"/>
                  </a:cubicBezTo>
                  <a:cubicBezTo>
                    <a:pt x="6" y="954"/>
                    <a:pt x="6" y="954"/>
                    <a:pt x="11" y="94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122"/>
            <p:cNvSpPr/>
            <p:nvPr/>
          </p:nvSpPr>
          <p:spPr>
            <a:xfrm>
              <a:off x="4814975" y="948900"/>
              <a:ext cx="429150" cy="278575"/>
            </a:xfrm>
            <a:custGeom>
              <a:rect b="b" l="l" r="r" t="t"/>
              <a:pathLst>
                <a:path extrusionOk="0" h="11143" w="17166">
                  <a:moveTo>
                    <a:pt x="8288" y="1"/>
                  </a:moveTo>
                  <a:cubicBezTo>
                    <a:pt x="7617" y="1"/>
                    <a:pt x="6929" y="81"/>
                    <a:pt x="6243" y="246"/>
                  </a:cubicBezTo>
                  <a:cubicBezTo>
                    <a:pt x="5555" y="406"/>
                    <a:pt x="4906" y="645"/>
                    <a:pt x="4299" y="949"/>
                  </a:cubicBezTo>
                  <a:cubicBezTo>
                    <a:pt x="4294" y="949"/>
                    <a:pt x="4294" y="954"/>
                    <a:pt x="4289" y="954"/>
                  </a:cubicBezTo>
                  <a:cubicBezTo>
                    <a:pt x="4282" y="959"/>
                    <a:pt x="4277" y="959"/>
                    <a:pt x="4272" y="964"/>
                  </a:cubicBezTo>
                  <a:cubicBezTo>
                    <a:pt x="2275" y="1977"/>
                    <a:pt x="767" y="3702"/>
                    <a:pt x="0" y="5742"/>
                  </a:cubicBezTo>
                  <a:cubicBezTo>
                    <a:pt x="2775" y="9107"/>
                    <a:pt x="6956" y="11142"/>
                    <a:pt x="11414" y="11142"/>
                  </a:cubicBezTo>
                  <a:cubicBezTo>
                    <a:pt x="12543" y="11142"/>
                    <a:pt x="13688" y="11014"/>
                    <a:pt x="14833" y="10742"/>
                  </a:cubicBezTo>
                  <a:cubicBezTo>
                    <a:pt x="15594" y="10562"/>
                    <a:pt x="16324" y="10306"/>
                    <a:pt x="17027" y="10019"/>
                  </a:cubicBezTo>
                  <a:cubicBezTo>
                    <a:pt x="17166" y="8974"/>
                    <a:pt x="17149" y="7898"/>
                    <a:pt x="16889" y="6812"/>
                  </a:cubicBezTo>
                  <a:cubicBezTo>
                    <a:pt x="16825" y="6536"/>
                    <a:pt x="16751" y="6269"/>
                    <a:pt x="16660" y="6008"/>
                  </a:cubicBezTo>
                  <a:cubicBezTo>
                    <a:pt x="15749" y="3324"/>
                    <a:pt x="13645" y="1321"/>
                    <a:pt x="11088" y="464"/>
                  </a:cubicBezTo>
                  <a:cubicBezTo>
                    <a:pt x="10200" y="160"/>
                    <a:pt x="9257" y="1"/>
                    <a:pt x="8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122"/>
            <p:cNvSpPr/>
            <p:nvPr/>
          </p:nvSpPr>
          <p:spPr>
            <a:xfrm>
              <a:off x="5498275" y="1281900"/>
              <a:ext cx="278700" cy="170725"/>
            </a:xfrm>
            <a:custGeom>
              <a:rect b="b" l="l" r="r" t="t"/>
              <a:pathLst>
                <a:path extrusionOk="0" h="6829" w="11148">
                  <a:moveTo>
                    <a:pt x="11147" y="6828"/>
                  </a:moveTo>
                  <a:lnTo>
                    <a:pt x="11147" y="6828"/>
                  </a:lnTo>
                  <a:lnTo>
                    <a:pt x="11147" y="6828"/>
                  </a:lnTo>
                  <a:close/>
                  <a:moveTo>
                    <a:pt x="2540" y="0"/>
                  </a:moveTo>
                  <a:cubicBezTo>
                    <a:pt x="1864" y="0"/>
                    <a:pt x="1178" y="74"/>
                    <a:pt x="495" y="239"/>
                  </a:cubicBezTo>
                  <a:cubicBezTo>
                    <a:pt x="325" y="278"/>
                    <a:pt x="160" y="325"/>
                    <a:pt x="0" y="373"/>
                  </a:cubicBezTo>
                  <a:cubicBezTo>
                    <a:pt x="160" y="325"/>
                    <a:pt x="325" y="278"/>
                    <a:pt x="495" y="239"/>
                  </a:cubicBezTo>
                  <a:cubicBezTo>
                    <a:pt x="1178" y="74"/>
                    <a:pt x="1864" y="0"/>
                    <a:pt x="2540" y="0"/>
                  </a:cubicBezTo>
                  <a:cubicBezTo>
                    <a:pt x="3275" y="0"/>
                    <a:pt x="3995" y="91"/>
                    <a:pt x="4693" y="266"/>
                  </a:cubicBezTo>
                  <a:cubicBezTo>
                    <a:pt x="3995" y="91"/>
                    <a:pt x="3275" y="0"/>
                    <a:pt x="254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122"/>
            <p:cNvSpPr/>
            <p:nvPr/>
          </p:nvSpPr>
          <p:spPr>
            <a:xfrm>
              <a:off x="5358600" y="1281900"/>
              <a:ext cx="426625" cy="291975"/>
            </a:xfrm>
            <a:custGeom>
              <a:rect b="b" l="l" r="r" t="t"/>
              <a:pathLst>
                <a:path extrusionOk="0" h="11679" w="17065">
                  <a:moveTo>
                    <a:pt x="8127" y="0"/>
                  </a:moveTo>
                  <a:cubicBezTo>
                    <a:pt x="7451" y="0"/>
                    <a:pt x="6765" y="74"/>
                    <a:pt x="6082" y="239"/>
                  </a:cubicBezTo>
                  <a:cubicBezTo>
                    <a:pt x="5912" y="278"/>
                    <a:pt x="5747" y="325"/>
                    <a:pt x="5587" y="373"/>
                  </a:cubicBezTo>
                  <a:cubicBezTo>
                    <a:pt x="2983" y="1151"/>
                    <a:pt x="1001" y="3046"/>
                    <a:pt x="1" y="5400"/>
                  </a:cubicBezTo>
                  <a:cubicBezTo>
                    <a:pt x="2749" y="9289"/>
                    <a:pt x="7254" y="11679"/>
                    <a:pt x="12095" y="11679"/>
                  </a:cubicBezTo>
                  <a:cubicBezTo>
                    <a:pt x="13224" y="11679"/>
                    <a:pt x="14370" y="11551"/>
                    <a:pt x="15514" y="11280"/>
                  </a:cubicBezTo>
                  <a:cubicBezTo>
                    <a:pt x="15914" y="11184"/>
                    <a:pt x="16297" y="11066"/>
                    <a:pt x="16675" y="10939"/>
                  </a:cubicBezTo>
                  <a:cubicBezTo>
                    <a:pt x="17000" y="9629"/>
                    <a:pt x="17064" y="8234"/>
                    <a:pt x="16734" y="6828"/>
                  </a:cubicBezTo>
                  <a:cubicBezTo>
                    <a:pt x="16728" y="6817"/>
                    <a:pt x="16728" y="6811"/>
                    <a:pt x="16728" y="6806"/>
                  </a:cubicBezTo>
                  <a:cubicBezTo>
                    <a:pt x="15941" y="3483"/>
                    <a:pt x="13373" y="1050"/>
                    <a:pt x="10280" y="266"/>
                  </a:cubicBezTo>
                  <a:cubicBezTo>
                    <a:pt x="9582" y="91"/>
                    <a:pt x="8862" y="0"/>
                    <a:pt x="8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122"/>
            <p:cNvSpPr/>
            <p:nvPr/>
          </p:nvSpPr>
          <p:spPr>
            <a:xfrm>
              <a:off x="4689300" y="1488550"/>
              <a:ext cx="78850" cy="14650"/>
            </a:xfrm>
            <a:custGeom>
              <a:rect b="b" l="l" r="r" t="t"/>
              <a:pathLst>
                <a:path extrusionOk="0" h="586" w="3154">
                  <a:moveTo>
                    <a:pt x="0" y="0"/>
                  </a:moveTo>
                  <a:cubicBezTo>
                    <a:pt x="1097" y="0"/>
                    <a:pt x="2163" y="207"/>
                    <a:pt x="3154" y="585"/>
                  </a:cubicBezTo>
                  <a:cubicBezTo>
                    <a:pt x="2163" y="202"/>
                    <a:pt x="1097" y="0"/>
                    <a:pt x="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122"/>
            <p:cNvSpPr/>
            <p:nvPr/>
          </p:nvSpPr>
          <p:spPr>
            <a:xfrm>
              <a:off x="4516625" y="1488550"/>
              <a:ext cx="396000" cy="278950"/>
            </a:xfrm>
            <a:custGeom>
              <a:rect b="b" l="l" r="r" t="t"/>
              <a:pathLst>
                <a:path extrusionOk="0" h="11158" w="15840">
                  <a:moveTo>
                    <a:pt x="6907" y="0"/>
                  </a:moveTo>
                  <a:cubicBezTo>
                    <a:pt x="6231" y="0"/>
                    <a:pt x="5544" y="79"/>
                    <a:pt x="4862" y="239"/>
                  </a:cubicBezTo>
                  <a:cubicBezTo>
                    <a:pt x="4766" y="261"/>
                    <a:pt x="4676" y="288"/>
                    <a:pt x="4585" y="308"/>
                  </a:cubicBezTo>
                  <a:cubicBezTo>
                    <a:pt x="2700" y="824"/>
                    <a:pt x="1140" y="1938"/>
                    <a:pt x="0" y="3371"/>
                  </a:cubicBezTo>
                  <a:cubicBezTo>
                    <a:pt x="2567" y="8142"/>
                    <a:pt x="7583" y="11157"/>
                    <a:pt x="13016" y="11157"/>
                  </a:cubicBezTo>
                  <a:cubicBezTo>
                    <a:pt x="13826" y="11157"/>
                    <a:pt x="14635" y="11088"/>
                    <a:pt x="15456" y="10954"/>
                  </a:cubicBezTo>
                  <a:cubicBezTo>
                    <a:pt x="15764" y="9697"/>
                    <a:pt x="15839" y="8366"/>
                    <a:pt x="15557" y="7023"/>
                  </a:cubicBezTo>
                  <a:cubicBezTo>
                    <a:pt x="15540" y="6949"/>
                    <a:pt x="15525" y="6880"/>
                    <a:pt x="15508" y="6811"/>
                  </a:cubicBezTo>
                  <a:cubicBezTo>
                    <a:pt x="15141" y="5256"/>
                    <a:pt x="14385" y="3898"/>
                    <a:pt x="13372" y="2812"/>
                  </a:cubicBezTo>
                  <a:cubicBezTo>
                    <a:pt x="12452" y="1827"/>
                    <a:pt x="11317" y="1065"/>
                    <a:pt x="10061" y="585"/>
                  </a:cubicBezTo>
                  <a:cubicBezTo>
                    <a:pt x="9070" y="207"/>
                    <a:pt x="8004" y="0"/>
                    <a:pt x="6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122"/>
            <p:cNvSpPr/>
            <p:nvPr/>
          </p:nvSpPr>
          <p:spPr>
            <a:xfrm>
              <a:off x="5177275" y="1821500"/>
              <a:ext cx="266700" cy="170600"/>
            </a:xfrm>
            <a:custGeom>
              <a:rect b="b" l="l" r="r" t="t"/>
              <a:pathLst>
                <a:path extrusionOk="0" h="6824" w="10668">
                  <a:moveTo>
                    <a:pt x="10668" y="6823"/>
                  </a:moveTo>
                  <a:lnTo>
                    <a:pt x="10668" y="6823"/>
                  </a:lnTo>
                  <a:lnTo>
                    <a:pt x="10668" y="6823"/>
                  </a:lnTo>
                  <a:close/>
                  <a:moveTo>
                    <a:pt x="5" y="241"/>
                  </a:moveTo>
                  <a:lnTo>
                    <a:pt x="0" y="241"/>
                  </a:lnTo>
                  <a:lnTo>
                    <a:pt x="5" y="241"/>
                  </a:lnTo>
                  <a:close/>
                  <a:moveTo>
                    <a:pt x="1763" y="0"/>
                  </a:moveTo>
                  <a:cubicBezTo>
                    <a:pt x="1198" y="22"/>
                    <a:pt x="629" y="96"/>
                    <a:pt x="59" y="230"/>
                  </a:cubicBezTo>
                  <a:cubicBezTo>
                    <a:pt x="629" y="96"/>
                    <a:pt x="1198" y="22"/>
                    <a:pt x="1763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122"/>
            <p:cNvSpPr/>
            <p:nvPr/>
          </p:nvSpPr>
          <p:spPr>
            <a:xfrm>
              <a:off x="5036675" y="1821375"/>
              <a:ext cx="415175" cy="282300"/>
            </a:xfrm>
            <a:custGeom>
              <a:rect b="b" l="l" r="r" t="t"/>
              <a:pathLst>
                <a:path extrusionOk="0" h="11292" w="16607">
                  <a:moveTo>
                    <a:pt x="7691" y="0"/>
                  </a:moveTo>
                  <a:cubicBezTo>
                    <a:pt x="7589" y="0"/>
                    <a:pt x="7488" y="5"/>
                    <a:pt x="7387" y="5"/>
                  </a:cubicBezTo>
                  <a:cubicBezTo>
                    <a:pt x="6822" y="27"/>
                    <a:pt x="6253" y="101"/>
                    <a:pt x="5683" y="235"/>
                  </a:cubicBezTo>
                  <a:cubicBezTo>
                    <a:pt x="5666" y="235"/>
                    <a:pt x="5656" y="241"/>
                    <a:pt x="5639" y="241"/>
                  </a:cubicBezTo>
                  <a:cubicBezTo>
                    <a:pt x="5634" y="246"/>
                    <a:pt x="5629" y="246"/>
                    <a:pt x="5629" y="246"/>
                  </a:cubicBezTo>
                  <a:lnTo>
                    <a:pt x="5624" y="246"/>
                  </a:lnTo>
                  <a:cubicBezTo>
                    <a:pt x="3137" y="843"/>
                    <a:pt x="1166" y="2445"/>
                    <a:pt x="0" y="4511"/>
                  </a:cubicBezTo>
                  <a:cubicBezTo>
                    <a:pt x="2706" y="8692"/>
                    <a:pt x="7382" y="11292"/>
                    <a:pt x="12420" y="11292"/>
                  </a:cubicBezTo>
                  <a:cubicBezTo>
                    <a:pt x="13549" y="11292"/>
                    <a:pt x="14694" y="11157"/>
                    <a:pt x="15839" y="10886"/>
                  </a:cubicBezTo>
                  <a:cubicBezTo>
                    <a:pt x="15993" y="10849"/>
                    <a:pt x="16137" y="10796"/>
                    <a:pt x="16292" y="10759"/>
                  </a:cubicBezTo>
                  <a:cubicBezTo>
                    <a:pt x="16568" y="9496"/>
                    <a:pt x="16606" y="8170"/>
                    <a:pt x="16292" y="6828"/>
                  </a:cubicBezTo>
                  <a:lnTo>
                    <a:pt x="16292" y="6812"/>
                  </a:lnTo>
                  <a:cubicBezTo>
                    <a:pt x="15328" y="2743"/>
                    <a:pt x="11695" y="0"/>
                    <a:pt x="7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122"/>
            <p:cNvSpPr/>
            <p:nvPr/>
          </p:nvSpPr>
          <p:spPr>
            <a:xfrm>
              <a:off x="4224100" y="2688400"/>
              <a:ext cx="382800" cy="91600"/>
            </a:xfrm>
            <a:custGeom>
              <a:rect b="b" l="l" r="r" t="t"/>
              <a:pathLst>
                <a:path extrusionOk="0" h="3664" w="15312">
                  <a:moveTo>
                    <a:pt x="15307" y="1"/>
                  </a:moveTo>
                  <a:lnTo>
                    <a:pt x="1" y="3627"/>
                  </a:lnTo>
                  <a:cubicBezTo>
                    <a:pt x="528" y="3654"/>
                    <a:pt x="1055" y="3664"/>
                    <a:pt x="1587" y="3664"/>
                  </a:cubicBezTo>
                  <a:cubicBezTo>
                    <a:pt x="4170" y="3664"/>
                    <a:pt x="6796" y="3366"/>
                    <a:pt x="9422" y="2742"/>
                  </a:cubicBezTo>
                  <a:cubicBezTo>
                    <a:pt x="11478" y="2258"/>
                    <a:pt x="13432" y="1572"/>
                    <a:pt x="15302" y="746"/>
                  </a:cubicBezTo>
                  <a:cubicBezTo>
                    <a:pt x="15312" y="501"/>
                    <a:pt x="15312" y="250"/>
                    <a:pt x="15307" y="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122"/>
            <p:cNvSpPr/>
            <p:nvPr/>
          </p:nvSpPr>
          <p:spPr>
            <a:xfrm>
              <a:off x="3902175" y="2343550"/>
              <a:ext cx="704600" cy="435525"/>
            </a:xfrm>
            <a:custGeom>
              <a:rect b="b" l="l" r="r" t="t"/>
              <a:pathLst>
                <a:path extrusionOk="0" h="17421" w="28184">
                  <a:moveTo>
                    <a:pt x="14161" y="1"/>
                  </a:moveTo>
                  <a:cubicBezTo>
                    <a:pt x="13090" y="1"/>
                    <a:pt x="11999" y="124"/>
                    <a:pt x="10912" y="384"/>
                  </a:cubicBezTo>
                  <a:cubicBezTo>
                    <a:pt x="4373" y="1933"/>
                    <a:pt x="0" y="7819"/>
                    <a:pt x="107" y="14268"/>
                  </a:cubicBezTo>
                  <a:cubicBezTo>
                    <a:pt x="4069" y="16111"/>
                    <a:pt x="8399" y="17207"/>
                    <a:pt x="12878" y="17421"/>
                  </a:cubicBezTo>
                  <a:lnTo>
                    <a:pt x="28184" y="13795"/>
                  </a:lnTo>
                  <a:cubicBezTo>
                    <a:pt x="28179" y="13347"/>
                    <a:pt x="28152" y="12900"/>
                    <a:pt x="28103" y="12446"/>
                  </a:cubicBezTo>
                  <a:cubicBezTo>
                    <a:pt x="22804" y="9337"/>
                    <a:pt x="18161" y="5108"/>
                    <a:pt x="14550" y="6"/>
                  </a:cubicBezTo>
                  <a:cubicBezTo>
                    <a:pt x="14422" y="1"/>
                    <a:pt x="14294" y="1"/>
                    <a:pt x="14161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122"/>
            <p:cNvSpPr/>
            <p:nvPr/>
          </p:nvSpPr>
          <p:spPr>
            <a:xfrm>
              <a:off x="4265900" y="2343700"/>
              <a:ext cx="338875" cy="311025"/>
            </a:xfrm>
            <a:custGeom>
              <a:rect b="b" l="l" r="r" t="t"/>
              <a:pathLst>
                <a:path extrusionOk="0" h="12441" w="13555">
                  <a:moveTo>
                    <a:pt x="1" y="0"/>
                  </a:moveTo>
                  <a:lnTo>
                    <a:pt x="1" y="0"/>
                  </a:lnTo>
                  <a:cubicBezTo>
                    <a:pt x="3612" y="5102"/>
                    <a:pt x="8255" y="9331"/>
                    <a:pt x="13554" y="12440"/>
                  </a:cubicBezTo>
                  <a:cubicBezTo>
                    <a:pt x="13490" y="11897"/>
                    <a:pt x="13400" y="11354"/>
                    <a:pt x="13272" y="10811"/>
                  </a:cubicBezTo>
                  <a:cubicBezTo>
                    <a:pt x="11770" y="4479"/>
                    <a:pt x="6210" y="176"/>
                    <a:pt x="1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122"/>
            <p:cNvSpPr/>
            <p:nvPr/>
          </p:nvSpPr>
          <p:spPr>
            <a:xfrm>
              <a:off x="164875" y="1833225"/>
              <a:ext cx="2258900" cy="3582175"/>
            </a:xfrm>
            <a:custGeom>
              <a:rect b="b" l="l" r="r" t="t"/>
              <a:pathLst>
                <a:path extrusionOk="0" h="143287" w="90356">
                  <a:moveTo>
                    <a:pt x="53133" y="1"/>
                  </a:moveTo>
                  <a:cubicBezTo>
                    <a:pt x="38793" y="1"/>
                    <a:pt x="25551" y="9331"/>
                    <a:pt x="21224" y="23774"/>
                  </a:cubicBezTo>
                  <a:lnTo>
                    <a:pt x="5284" y="101140"/>
                  </a:lnTo>
                  <a:cubicBezTo>
                    <a:pt x="0" y="118768"/>
                    <a:pt x="3011" y="136598"/>
                    <a:pt x="20638" y="141876"/>
                  </a:cubicBezTo>
                  <a:cubicBezTo>
                    <a:pt x="23828" y="142831"/>
                    <a:pt x="27048" y="143287"/>
                    <a:pt x="30216" y="143287"/>
                  </a:cubicBezTo>
                  <a:cubicBezTo>
                    <a:pt x="44557" y="143287"/>
                    <a:pt x="57801" y="133957"/>
                    <a:pt x="62125" y="119513"/>
                  </a:cubicBezTo>
                  <a:lnTo>
                    <a:pt x="85073" y="42893"/>
                  </a:lnTo>
                  <a:cubicBezTo>
                    <a:pt x="90356" y="25266"/>
                    <a:pt x="80344" y="6689"/>
                    <a:pt x="62711" y="1412"/>
                  </a:cubicBezTo>
                  <a:cubicBezTo>
                    <a:pt x="59521" y="456"/>
                    <a:pt x="56300" y="1"/>
                    <a:pt x="5313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122"/>
            <p:cNvSpPr/>
            <p:nvPr/>
          </p:nvSpPr>
          <p:spPr>
            <a:xfrm>
              <a:off x="677225" y="5379050"/>
              <a:ext cx="950" cy="275"/>
            </a:xfrm>
            <a:custGeom>
              <a:rect b="b" l="l" r="r" t="t"/>
              <a:pathLst>
                <a:path extrusionOk="0" h="11" w="38">
                  <a:moveTo>
                    <a:pt x="0" y="1"/>
                  </a:moveTo>
                  <a:lnTo>
                    <a:pt x="0" y="1"/>
                  </a:lnTo>
                  <a:cubicBezTo>
                    <a:pt x="6" y="1"/>
                    <a:pt x="6" y="1"/>
                    <a:pt x="11" y="6"/>
                  </a:cubicBezTo>
                  <a:cubicBezTo>
                    <a:pt x="11" y="1"/>
                    <a:pt x="6" y="1"/>
                    <a:pt x="0" y="1"/>
                  </a:cubicBezTo>
                  <a:close/>
                  <a:moveTo>
                    <a:pt x="27" y="6"/>
                  </a:moveTo>
                  <a:cubicBezTo>
                    <a:pt x="27" y="11"/>
                    <a:pt x="32" y="11"/>
                    <a:pt x="38" y="11"/>
                  </a:cubicBezTo>
                  <a:cubicBezTo>
                    <a:pt x="32" y="11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122"/>
            <p:cNvSpPr/>
            <p:nvPr/>
          </p:nvSpPr>
          <p:spPr>
            <a:xfrm>
              <a:off x="226675" y="3499225"/>
              <a:ext cx="1887275" cy="1916175"/>
            </a:xfrm>
            <a:custGeom>
              <a:rect b="b" l="l" r="r" t="t"/>
              <a:pathLst>
                <a:path extrusionOk="0" h="76647" w="75491">
                  <a:moveTo>
                    <a:pt x="75491" y="1"/>
                  </a:moveTo>
                  <a:lnTo>
                    <a:pt x="75491" y="1"/>
                  </a:lnTo>
                  <a:cubicBezTo>
                    <a:pt x="72908" y="1592"/>
                    <a:pt x="70134" y="2934"/>
                    <a:pt x="67188" y="3979"/>
                  </a:cubicBezTo>
                  <a:cubicBezTo>
                    <a:pt x="61187" y="17394"/>
                    <a:pt x="51154" y="33046"/>
                    <a:pt x="35708" y="38447"/>
                  </a:cubicBezTo>
                  <a:cubicBezTo>
                    <a:pt x="23455" y="42734"/>
                    <a:pt x="11205" y="44560"/>
                    <a:pt x="500" y="47729"/>
                  </a:cubicBezTo>
                  <a:cubicBezTo>
                    <a:pt x="0" y="60271"/>
                    <a:pt x="4937" y="71146"/>
                    <a:pt x="17900" y="75157"/>
                  </a:cubicBezTo>
                  <a:cubicBezTo>
                    <a:pt x="17905" y="75157"/>
                    <a:pt x="17910" y="75162"/>
                    <a:pt x="17915" y="75162"/>
                  </a:cubicBezTo>
                  <a:lnTo>
                    <a:pt x="17921" y="75162"/>
                  </a:lnTo>
                  <a:cubicBezTo>
                    <a:pt x="17937" y="75167"/>
                    <a:pt x="17953" y="75172"/>
                    <a:pt x="17974" y="75177"/>
                  </a:cubicBezTo>
                  <a:lnTo>
                    <a:pt x="17979" y="75177"/>
                  </a:lnTo>
                  <a:cubicBezTo>
                    <a:pt x="17985" y="75182"/>
                    <a:pt x="17990" y="75182"/>
                    <a:pt x="17996" y="75182"/>
                  </a:cubicBezTo>
                  <a:lnTo>
                    <a:pt x="18001" y="75189"/>
                  </a:lnTo>
                  <a:cubicBezTo>
                    <a:pt x="18011" y="75189"/>
                    <a:pt x="18017" y="75194"/>
                    <a:pt x="18022" y="75194"/>
                  </a:cubicBezTo>
                  <a:cubicBezTo>
                    <a:pt x="18028" y="75194"/>
                    <a:pt x="18028" y="75194"/>
                    <a:pt x="18033" y="75199"/>
                  </a:cubicBezTo>
                  <a:lnTo>
                    <a:pt x="18049" y="75199"/>
                  </a:lnTo>
                  <a:cubicBezTo>
                    <a:pt x="18049" y="75204"/>
                    <a:pt x="18054" y="75204"/>
                    <a:pt x="18060" y="75204"/>
                  </a:cubicBezTo>
                  <a:cubicBezTo>
                    <a:pt x="18060" y="75204"/>
                    <a:pt x="18065" y="75204"/>
                    <a:pt x="18070" y="75209"/>
                  </a:cubicBezTo>
                  <a:lnTo>
                    <a:pt x="18086" y="75209"/>
                  </a:lnTo>
                  <a:cubicBezTo>
                    <a:pt x="18086" y="75214"/>
                    <a:pt x="18091" y="75214"/>
                    <a:pt x="18091" y="75214"/>
                  </a:cubicBezTo>
                  <a:cubicBezTo>
                    <a:pt x="18102" y="75214"/>
                    <a:pt x="18107" y="75220"/>
                    <a:pt x="18113" y="75220"/>
                  </a:cubicBezTo>
                  <a:cubicBezTo>
                    <a:pt x="18118" y="75220"/>
                    <a:pt x="18118" y="75220"/>
                    <a:pt x="18123" y="75226"/>
                  </a:cubicBezTo>
                  <a:lnTo>
                    <a:pt x="18139" y="75226"/>
                  </a:lnTo>
                  <a:cubicBezTo>
                    <a:pt x="18139" y="75231"/>
                    <a:pt x="18139" y="75231"/>
                    <a:pt x="18145" y="75231"/>
                  </a:cubicBezTo>
                  <a:cubicBezTo>
                    <a:pt x="18150" y="75231"/>
                    <a:pt x="18160" y="75236"/>
                    <a:pt x="18166" y="75236"/>
                  </a:cubicBezTo>
                  <a:cubicBezTo>
                    <a:pt x="21356" y="76189"/>
                    <a:pt x="24578" y="76647"/>
                    <a:pt x="27742" y="76647"/>
                  </a:cubicBezTo>
                  <a:cubicBezTo>
                    <a:pt x="29280" y="76647"/>
                    <a:pt x="30804" y="76541"/>
                    <a:pt x="32306" y="76327"/>
                  </a:cubicBezTo>
                  <a:cubicBezTo>
                    <a:pt x="44773" y="74592"/>
                    <a:pt x="55711" y="65831"/>
                    <a:pt x="59610" y="53013"/>
                  </a:cubicBezTo>
                  <a:cubicBezTo>
                    <a:pt x="59621" y="52981"/>
                    <a:pt x="59632" y="52949"/>
                    <a:pt x="59642" y="52917"/>
                  </a:cubicBezTo>
                  <a:cubicBezTo>
                    <a:pt x="59642" y="52910"/>
                    <a:pt x="59647" y="52900"/>
                    <a:pt x="59647" y="52895"/>
                  </a:cubicBezTo>
                  <a:cubicBezTo>
                    <a:pt x="59647" y="52890"/>
                    <a:pt x="59653" y="52878"/>
                    <a:pt x="59653" y="52873"/>
                  </a:cubicBezTo>
                  <a:lnTo>
                    <a:pt x="7549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122"/>
            <p:cNvSpPr/>
            <p:nvPr/>
          </p:nvSpPr>
          <p:spPr>
            <a:xfrm>
              <a:off x="339700" y="1479550"/>
              <a:ext cx="2401100" cy="2182575"/>
            </a:xfrm>
            <a:custGeom>
              <a:rect b="b" l="l" r="r" t="t"/>
              <a:pathLst>
                <a:path extrusionOk="0" h="87303" w="96044">
                  <a:moveTo>
                    <a:pt x="48054" y="0"/>
                  </a:moveTo>
                  <a:cubicBezTo>
                    <a:pt x="44724" y="0"/>
                    <a:pt x="41342" y="384"/>
                    <a:pt x="37962" y="1184"/>
                  </a:cubicBezTo>
                  <a:cubicBezTo>
                    <a:pt x="14507" y="6744"/>
                    <a:pt x="0" y="30257"/>
                    <a:pt x="5555" y="53712"/>
                  </a:cubicBezTo>
                  <a:cubicBezTo>
                    <a:pt x="10309" y="73784"/>
                    <a:pt x="28219" y="87303"/>
                    <a:pt x="47986" y="87303"/>
                  </a:cubicBezTo>
                  <a:cubicBezTo>
                    <a:pt x="51317" y="87303"/>
                    <a:pt x="54700" y="86919"/>
                    <a:pt x="58082" y="86118"/>
                  </a:cubicBezTo>
                  <a:cubicBezTo>
                    <a:pt x="81531" y="80564"/>
                    <a:pt x="96044" y="57046"/>
                    <a:pt x="90489" y="33592"/>
                  </a:cubicBezTo>
                  <a:cubicBezTo>
                    <a:pt x="85730" y="13523"/>
                    <a:pt x="67821" y="0"/>
                    <a:pt x="4805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122"/>
            <p:cNvSpPr/>
            <p:nvPr/>
          </p:nvSpPr>
          <p:spPr>
            <a:xfrm>
              <a:off x="2778450" y="1954300"/>
              <a:ext cx="416475" cy="197600"/>
            </a:xfrm>
            <a:custGeom>
              <a:rect b="b" l="l" r="r" t="t"/>
              <a:pathLst>
                <a:path extrusionOk="0" h="7904" w="16659">
                  <a:moveTo>
                    <a:pt x="13722" y="0"/>
                  </a:moveTo>
                  <a:cubicBezTo>
                    <a:pt x="13517" y="0"/>
                    <a:pt x="13309" y="24"/>
                    <a:pt x="13102" y="73"/>
                  </a:cubicBezTo>
                  <a:lnTo>
                    <a:pt x="2323" y="2630"/>
                  </a:lnTo>
                  <a:cubicBezTo>
                    <a:pt x="890" y="2971"/>
                    <a:pt x="1" y="4409"/>
                    <a:pt x="342" y="5847"/>
                  </a:cubicBezTo>
                  <a:cubicBezTo>
                    <a:pt x="629" y="7079"/>
                    <a:pt x="1730" y="7904"/>
                    <a:pt x="2944" y="7904"/>
                  </a:cubicBezTo>
                  <a:cubicBezTo>
                    <a:pt x="3146" y="7904"/>
                    <a:pt x="3352" y="7881"/>
                    <a:pt x="3558" y="7833"/>
                  </a:cubicBezTo>
                  <a:lnTo>
                    <a:pt x="14338" y="5277"/>
                  </a:lnTo>
                  <a:cubicBezTo>
                    <a:pt x="15776" y="4935"/>
                    <a:pt x="16659" y="3497"/>
                    <a:pt x="16324" y="2060"/>
                  </a:cubicBezTo>
                  <a:cubicBezTo>
                    <a:pt x="16032" y="829"/>
                    <a:pt x="14933" y="0"/>
                    <a:pt x="1372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122"/>
            <p:cNvSpPr/>
            <p:nvPr/>
          </p:nvSpPr>
          <p:spPr>
            <a:xfrm>
              <a:off x="3399150" y="1807300"/>
              <a:ext cx="416650" cy="197525"/>
            </a:xfrm>
            <a:custGeom>
              <a:rect b="b" l="l" r="r" t="t"/>
              <a:pathLst>
                <a:path extrusionOk="0" h="7901" w="16666">
                  <a:moveTo>
                    <a:pt x="13727" y="1"/>
                  </a:moveTo>
                  <a:cubicBezTo>
                    <a:pt x="13522" y="1"/>
                    <a:pt x="13315" y="24"/>
                    <a:pt x="13107" y="74"/>
                  </a:cubicBezTo>
                  <a:lnTo>
                    <a:pt x="2328" y="2625"/>
                  </a:lnTo>
                  <a:cubicBezTo>
                    <a:pt x="890" y="2965"/>
                    <a:pt x="1" y="4409"/>
                    <a:pt x="342" y="5841"/>
                  </a:cubicBezTo>
                  <a:cubicBezTo>
                    <a:pt x="633" y="7072"/>
                    <a:pt x="1733" y="7901"/>
                    <a:pt x="2942" y="7901"/>
                  </a:cubicBezTo>
                  <a:cubicBezTo>
                    <a:pt x="3145" y="7901"/>
                    <a:pt x="3352" y="7877"/>
                    <a:pt x="3558" y="7828"/>
                  </a:cubicBezTo>
                  <a:lnTo>
                    <a:pt x="14343" y="5277"/>
                  </a:lnTo>
                  <a:cubicBezTo>
                    <a:pt x="15776" y="4936"/>
                    <a:pt x="16665" y="3493"/>
                    <a:pt x="16324" y="2055"/>
                  </a:cubicBezTo>
                  <a:cubicBezTo>
                    <a:pt x="16032" y="829"/>
                    <a:pt x="14937" y="1"/>
                    <a:pt x="13727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122"/>
            <p:cNvSpPr/>
            <p:nvPr/>
          </p:nvSpPr>
          <p:spPr>
            <a:xfrm>
              <a:off x="2239225" y="2546300"/>
              <a:ext cx="1093275" cy="993725"/>
            </a:xfrm>
            <a:custGeom>
              <a:rect b="b" l="l" r="r" t="t"/>
              <a:pathLst>
                <a:path extrusionOk="0" h="39749" w="43731">
                  <a:moveTo>
                    <a:pt x="21882" y="0"/>
                  </a:moveTo>
                  <a:cubicBezTo>
                    <a:pt x="20365" y="0"/>
                    <a:pt x="18823" y="175"/>
                    <a:pt x="17283" y="540"/>
                  </a:cubicBezTo>
                  <a:cubicBezTo>
                    <a:pt x="6605" y="3070"/>
                    <a:pt x="1" y="13774"/>
                    <a:pt x="2530" y="24452"/>
                  </a:cubicBezTo>
                  <a:cubicBezTo>
                    <a:pt x="4695" y="33590"/>
                    <a:pt x="12848" y="39749"/>
                    <a:pt x="21848" y="39749"/>
                  </a:cubicBezTo>
                  <a:cubicBezTo>
                    <a:pt x="23364" y="39749"/>
                    <a:pt x="24904" y="39574"/>
                    <a:pt x="26443" y="39210"/>
                  </a:cubicBezTo>
                  <a:cubicBezTo>
                    <a:pt x="37121" y="36680"/>
                    <a:pt x="43730" y="25969"/>
                    <a:pt x="41199" y="15291"/>
                  </a:cubicBezTo>
                  <a:cubicBezTo>
                    <a:pt x="39035" y="6154"/>
                    <a:pt x="30881" y="0"/>
                    <a:pt x="218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122"/>
            <p:cNvSpPr/>
            <p:nvPr/>
          </p:nvSpPr>
          <p:spPr>
            <a:xfrm>
              <a:off x="2399425" y="2691775"/>
              <a:ext cx="772875" cy="702650"/>
            </a:xfrm>
            <a:custGeom>
              <a:rect b="b" l="l" r="r" t="t"/>
              <a:pathLst>
                <a:path extrusionOk="0" h="28106" w="30915">
                  <a:moveTo>
                    <a:pt x="15469" y="0"/>
                  </a:moveTo>
                  <a:cubicBezTo>
                    <a:pt x="14396" y="0"/>
                    <a:pt x="13306" y="124"/>
                    <a:pt x="12217" y="382"/>
                  </a:cubicBezTo>
                  <a:cubicBezTo>
                    <a:pt x="4670" y="2172"/>
                    <a:pt x="0" y="9745"/>
                    <a:pt x="1783" y="17291"/>
                  </a:cubicBezTo>
                  <a:cubicBezTo>
                    <a:pt x="3314" y="23753"/>
                    <a:pt x="9081" y="28105"/>
                    <a:pt x="15445" y="28105"/>
                  </a:cubicBezTo>
                  <a:cubicBezTo>
                    <a:pt x="16519" y="28105"/>
                    <a:pt x="17609" y="27981"/>
                    <a:pt x="18698" y="27723"/>
                  </a:cubicBezTo>
                  <a:cubicBezTo>
                    <a:pt x="26244" y="25934"/>
                    <a:pt x="30915" y="18367"/>
                    <a:pt x="29125" y="10814"/>
                  </a:cubicBezTo>
                  <a:cubicBezTo>
                    <a:pt x="27599" y="4353"/>
                    <a:pt x="21833" y="0"/>
                    <a:pt x="1546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122"/>
            <p:cNvSpPr/>
            <p:nvPr/>
          </p:nvSpPr>
          <p:spPr>
            <a:xfrm>
              <a:off x="3709375" y="2198000"/>
              <a:ext cx="1093125" cy="993750"/>
            </a:xfrm>
            <a:custGeom>
              <a:rect b="b" l="l" r="r" t="t"/>
              <a:pathLst>
                <a:path extrusionOk="0" h="39750" w="43725">
                  <a:moveTo>
                    <a:pt x="21879" y="0"/>
                  </a:moveTo>
                  <a:cubicBezTo>
                    <a:pt x="20362" y="0"/>
                    <a:pt x="18822" y="175"/>
                    <a:pt x="17282" y="540"/>
                  </a:cubicBezTo>
                  <a:cubicBezTo>
                    <a:pt x="6604" y="3070"/>
                    <a:pt x="0" y="13779"/>
                    <a:pt x="2524" y="24457"/>
                  </a:cubicBezTo>
                  <a:cubicBezTo>
                    <a:pt x="4690" y="33595"/>
                    <a:pt x="12846" y="39749"/>
                    <a:pt x="21845" y="39749"/>
                  </a:cubicBezTo>
                  <a:cubicBezTo>
                    <a:pt x="23362" y="39749"/>
                    <a:pt x="24903" y="39574"/>
                    <a:pt x="26443" y="39210"/>
                  </a:cubicBezTo>
                  <a:cubicBezTo>
                    <a:pt x="37120" y="36680"/>
                    <a:pt x="43725" y="25976"/>
                    <a:pt x="41195" y="15297"/>
                  </a:cubicBezTo>
                  <a:cubicBezTo>
                    <a:pt x="39029" y="6159"/>
                    <a:pt x="30877" y="0"/>
                    <a:pt x="2187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20124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122"/>
            <p:cNvSpPr/>
            <p:nvPr/>
          </p:nvSpPr>
          <p:spPr>
            <a:xfrm>
              <a:off x="3869425" y="2343600"/>
              <a:ext cx="773025" cy="702675"/>
            </a:xfrm>
            <a:custGeom>
              <a:rect b="b" l="l" r="r" t="t"/>
              <a:pathLst>
                <a:path extrusionOk="0" h="28107" w="30921">
                  <a:moveTo>
                    <a:pt x="15472" y="1"/>
                  </a:moveTo>
                  <a:cubicBezTo>
                    <a:pt x="14400" y="1"/>
                    <a:pt x="13311" y="124"/>
                    <a:pt x="12222" y="382"/>
                  </a:cubicBezTo>
                  <a:cubicBezTo>
                    <a:pt x="4671" y="2172"/>
                    <a:pt x="0" y="9740"/>
                    <a:pt x="1790" y="17291"/>
                  </a:cubicBezTo>
                  <a:cubicBezTo>
                    <a:pt x="3321" y="23753"/>
                    <a:pt x="9084" y="28106"/>
                    <a:pt x="15447" y="28106"/>
                  </a:cubicBezTo>
                  <a:cubicBezTo>
                    <a:pt x="16520" y="28106"/>
                    <a:pt x="17609" y="27983"/>
                    <a:pt x="18699" y="27725"/>
                  </a:cubicBezTo>
                  <a:cubicBezTo>
                    <a:pt x="26250" y="25935"/>
                    <a:pt x="30920" y="18362"/>
                    <a:pt x="29131" y="10815"/>
                  </a:cubicBezTo>
                  <a:cubicBezTo>
                    <a:pt x="27600" y="4353"/>
                    <a:pt x="21833" y="1"/>
                    <a:pt x="1547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122"/>
            <p:cNvSpPr/>
            <p:nvPr/>
          </p:nvSpPr>
          <p:spPr>
            <a:xfrm>
              <a:off x="2727200" y="2691850"/>
              <a:ext cx="400625" cy="271225"/>
            </a:xfrm>
            <a:custGeom>
              <a:rect b="b" l="l" r="r" t="t"/>
              <a:pathLst>
                <a:path extrusionOk="0" h="10849" w="16025">
                  <a:moveTo>
                    <a:pt x="16025" y="10843"/>
                  </a:moveTo>
                  <a:lnTo>
                    <a:pt x="16025" y="10849"/>
                  </a:lnTo>
                  <a:lnTo>
                    <a:pt x="16025" y="10843"/>
                  </a:lnTo>
                  <a:close/>
                  <a:moveTo>
                    <a:pt x="16014" y="10811"/>
                  </a:moveTo>
                  <a:lnTo>
                    <a:pt x="16014" y="10811"/>
                  </a:lnTo>
                  <a:cubicBezTo>
                    <a:pt x="16020" y="10817"/>
                    <a:pt x="16020" y="10828"/>
                    <a:pt x="16020" y="10833"/>
                  </a:cubicBezTo>
                  <a:cubicBezTo>
                    <a:pt x="16020" y="10828"/>
                    <a:pt x="16020" y="10817"/>
                    <a:pt x="16014" y="10811"/>
                  </a:cubicBezTo>
                  <a:lnTo>
                    <a:pt x="16014" y="10811"/>
                  </a:lnTo>
                  <a:close/>
                  <a:moveTo>
                    <a:pt x="2247" y="1"/>
                  </a:moveTo>
                  <a:cubicBezTo>
                    <a:pt x="1507" y="6"/>
                    <a:pt x="757" y="70"/>
                    <a:pt x="0" y="198"/>
                  </a:cubicBezTo>
                  <a:cubicBezTo>
                    <a:pt x="757" y="70"/>
                    <a:pt x="1507" y="6"/>
                    <a:pt x="2247" y="1"/>
                  </a:cubicBezTo>
                  <a:close/>
                  <a:moveTo>
                    <a:pt x="2360" y="1"/>
                  </a:moveTo>
                  <a:lnTo>
                    <a:pt x="2360" y="1"/>
                  </a:lnTo>
                  <a:cubicBezTo>
                    <a:pt x="2610" y="1"/>
                    <a:pt x="2860" y="6"/>
                    <a:pt x="3110" y="16"/>
                  </a:cubicBezTo>
                  <a:cubicBezTo>
                    <a:pt x="2860" y="6"/>
                    <a:pt x="2610" y="1"/>
                    <a:pt x="2360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122"/>
            <p:cNvSpPr/>
            <p:nvPr/>
          </p:nvSpPr>
          <p:spPr>
            <a:xfrm>
              <a:off x="338500" y="1480250"/>
              <a:ext cx="2331600" cy="1985375"/>
            </a:xfrm>
            <a:custGeom>
              <a:rect b="b" l="l" r="r" t="t"/>
              <a:pathLst>
                <a:path extrusionOk="0" h="79415" w="93264">
                  <a:moveTo>
                    <a:pt x="47987" y="0"/>
                  </a:moveTo>
                  <a:cubicBezTo>
                    <a:pt x="44659" y="0"/>
                    <a:pt x="41278" y="383"/>
                    <a:pt x="37898" y="1183"/>
                  </a:cubicBezTo>
                  <a:cubicBezTo>
                    <a:pt x="14491" y="6728"/>
                    <a:pt x="1" y="30165"/>
                    <a:pt x="5465" y="53572"/>
                  </a:cubicBezTo>
                  <a:cubicBezTo>
                    <a:pt x="12472" y="69294"/>
                    <a:pt x="28171" y="79415"/>
                    <a:pt x="45266" y="79415"/>
                  </a:cubicBezTo>
                  <a:cubicBezTo>
                    <a:pt x="48596" y="79415"/>
                    <a:pt x="51979" y="79031"/>
                    <a:pt x="55361" y="78229"/>
                  </a:cubicBezTo>
                  <a:cubicBezTo>
                    <a:pt x="78773" y="72686"/>
                    <a:pt x="93263" y="49247"/>
                    <a:pt x="87799" y="25841"/>
                  </a:cubicBezTo>
                  <a:cubicBezTo>
                    <a:pt x="80791" y="10118"/>
                    <a:pt x="65085" y="0"/>
                    <a:pt x="47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122"/>
            <p:cNvSpPr/>
            <p:nvPr/>
          </p:nvSpPr>
          <p:spPr>
            <a:xfrm>
              <a:off x="899025" y="1927225"/>
              <a:ext cx="1319725" cy="1278450"/>
            </a:xfrm>
            <a:custGeom>
              <a:rect b="b" l="l" r="r" t="t"/>
              <a:pathLst>
                <a:path extrusionOk="0" h="51138" w="52789">
                  <a:moveTo>
                    <a:pt x="22299" y="1"/>
                  </a:moveTo>
                  <a:cubicBezTo>
                    <a:pt x="21670" y="1"/>
                    <a:pt x="21032" y="73"/>
                    <a:pt x="20393" y="225"/>
                  </a:cubicBezTo>
                  <a:cubicBezTo>
                    <a:pt x="15957" y="1274"/>
                    <a:pt x="13214" y="5721"/>
                    <a:pt x="14263" y="10157"/>
                  </a:cubicBezTo>
                  <a:lnTo>
                    <a:pt x="16463" y="19439"/>
                  </a:lnTo>
                  <a:lnTo>
                    <a:pt x="7174" y="21639"/>
                  </a:lnTo>
                  <a:cubicBezTo>
                    <a:pt x="2743" y="22693"/>
                    <a:pt x="0" y="27140"/>
                    <a:pt x="1050" y="31571"/>
                  </a:cubicBezTo>
                  <a:cubicBezTo>
                    <a:pt x="1948" y="35369"/>
                    <a:pt x="5335" y="37925"/>
                    <a:pt x="9075" y="37925"/>
                  </a:cubicBezTo>
                  <a:cubicBezTo>
                    <a:pt x="9704" y="37925"/>
                    <a:pt x="10343" y="37852"/>
                    <a:pt x="10982" y="37701"/>
                  </a:cubicBezTo>
                  <a:lnTo>
                    <a:pt x="20265" y="35502"/>
                  </a:lnTo>
                  <a:lnTo>
                    <a:pt x="22464" y="44789"/>
                  </a:lnTo>
                  <a:cubicBezTo>
                    <a:pt x="23366" y="48581"/>
                    <a:pt x="26755" y="51137"/>
                    <a:pt x="30490" y="51137"/>
                  </a:cubicBezTo>
                  <a:cubicBezTo>
                    <a:pt x="31119" y="51137"/>
                    <a:pt x="31758" y="51065"/>
                    <a:pt x="32396" y="50914"/>
                  </a:cubicBezTo>
                  <a:cubicBezTo>
                    <a:pt x="36833" y="49864"/>
                    <a:pt x="39576" y="45418"/>
                    <a:pt x="38526" y="40981"/>
                  </a:cubicBezTo>
                  <a:lnTo>
                    <a:pt x="36327" y="31699"/>
                  </a:lnTo>
                  <a:lnTo>
                    <a:pt x="45615" y="29499"/>
                  </a:lnTo>
                  <a:cubicBezTo>
                    <a:pt x="50046" y="28445"/>
                    <a:pt x="52788" y="23998"/>
                    <a:pt x="51740" y="19567"/>
                  </a:cubicBezTo>
                  <a:cubicBezTo>
                    <a:pt x="50842" y="15770"/>
                    <a:pt x="47455" y="13213"/>
                    <a:pt x="43716" y="13213"/>
                  </a:cubicBezTo>
                  <a:cubicBezTo>
                    <a:pt x="43086" y="13213"/>
                    <a:pt x="42447" y="13286"/>
                    <a:pt x="41807" y="13437"/>
                  </a:cubicBezTo>
                  <a:lnTo>
                    <a:pt x="32524" y="15637"/>
                  </a:lnTo>
                  <a:lnTo>
                    <a:pt x="30324" y="6348"/>
                  </a:lnTo>
                  <a:cubicBezTo>
                    <a:pt x="29422" y="2557"/>
                    <a:pt x="26034" y="1"/>
                    <a:pt x="22299" y="1"/>
                  </a:cubicBezTo>
                  <a:close/>
                </a:path>
              </a:pathLst>
            </a:custGeom>
            <a:gradFill>
              <a:gsLst>
                <a:gs pos="0">
                  <a:srgbClr val="6E3DCF"/>
                </a:gs>
                <a:gs pos="100000">
                  <a:srgbClr val="2EE6C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122"/>
            <p:cNvSpPr/>
            <p:nvPr/>
          </p:nvSpPr>
          <p:spPr>
            <a:xfrm>
              <a:off x="1097125" y="1927225"/>
              <a:ext cx="1121625" cy="868075"/>
            </a:xfrm>
            <a:custGeom>
              <a:rect b="b" l="l" r="r" t="t"/>
              <a:pathLst>
                <a:path extrusionOk="0" h="34723" w="44865">
                  <a:moveTo>
                    <a:pt x="14375" y="1"/>
                  </a:moveTo>
                  <a:cubicBezTo>
                    <a:pt x="13746" y="1"/>
                    <a:pt x="13108" y="73"/>
                    <a:pt x="12469" y="225"/>
                  </a:cubicBezTo>
                  <a:cubicBezTo>
                    <a:pt x="8033" y="1274"/>
                    <a:pt x="5290" y="5721"/>
                    <a:pt x="6339" y="10157"/>
                  </a:cubicBezTo>
                  <a:lnTo>
                    <a:pt x="8539" y="19439"/>
                  </a:lnTo>
                  <a:lnTo>
                    <a:pt x="1" y="21462"/>
                  </a:lnTo>
                  <a:cubicBezTo>
                    <a:pt x="6088" y="29711"/>
                    <a:pt x="15837" y="34723"/>
                    <a:pt x="26278" y="34723"/>
                  </a:cubicBezTo>
                  <a:cubicBezTo>
                    <a:pt x="27211" y="34723"/>
                    <a:pt x="28149" y="34683"/>
                    <a:pt x="29090" y="34602"/>
                  </a:cubicBezTo>
                  <a:lnTo>
                    <a:pt x="28403" y="31699"/>
                  </a:lnTo>
                  <a:lnTo>
                    <a:pt x="37691" y="29499"/>
                  </a:lnTo>
                  <a:cubicBezTo>
                    <a:pt x="42122" y="28445"/>
                    <a:pt x="44864" y="23998"/>
                    <a:pt x="43816" y="19567"/>
                  </a:cubicBezTo>
                  <a:cubicBezTo>
                    <a:pt x="42918" y="15770"/>
                    <a:pt x="39531" y="13213"/>
                    <a:pt x="35792" y="13213"/>
                  </a:cubicBezTo>
                  <a:cubicBezTo>
                    <a:pt x="35162" y="13213"/>
                    <a:pt x="34523" y="13286"/>
                    <a:pt x="33883" y="13437"/>
                  </a:cubicBezTo>
                  <a:lnTo>
                    <a:pt x="24600" y="15637"/>
                  </a:lnTo>
                  <a:lnTo>
                    <a:pt x="22400" y="6348"/>
                  </a:lnTo>
                  <a:cubicBezTo>
                    <a:pt x="21498" y="2557"/>
                    <a:pt x="18110" y="1"/>
                    <a:pt x="1437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7" name="Google Shape;2487;p122"/>
          <p:cNvSpPr/>
          <p:nvPr/>
        </p:nvSpPr>
        <p:spPr>
          <a:xfrm>
            <a:off x="5813606" y="0"/>
            <a:ext cx="1548450" cy="2745675"/>
          </a:xfrm>
          <a:custGeom>
            <a:rect b="b" l="l" r="r" t="t"/>
            <a:pathLst>
              <a:path extrusionOk="0" h="109827" w="61938">
                <a:moveTo>
                  <a:pt x="43947" y="109827"/>
                </a:moveTo>
                <a:cubicBezTo>
                  <a:pt x="46710" y="100354"/>
                  <a:pt x="67383" y="68236"/>
                  <a:pt x="60525" y="52990"/>
                </a:cubicBezTo>
                <a:cubicBezTo>
                  <a:pt x="53667" y="37745"/>
                  <a:pt x="11335" y="27186"/>
                  <a:pt x="2799" y="18354"/>
                </a:cubicBezTo>
                <a:cubicBezTo>
                  <a:pt x="-5736" y="9522"/>
                  <a:pt x="8227" y="3059"/>
                  <a:pt x="9312" y="0"/>
                </a:cubicBez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8" name="Google Shape;2488;p122"/>
          <p:cNvSpPr txBox="1"/>
          <p:nvPr>
            <p:ph idx="2" type="title"/>
          </p:nvPr>
        </p:nvSpPr>
        <p:spPr>
          <a:xfrm>
            <a:off x="725275" y="952809"/>
            <a:ext cx="11766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86"/>
          <p:cNvSpPr txBox="1"/>
          <p:nvPr>
            <p:ph type="ctrTitle"/>
          </p:nvPr>
        </p:nvSpPr>
        <p:spPr>
          <a:xfrm>
            <a:off x="946375" y="349074"/>
            <a:ext cx="72654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Ігри і їх доля у світовій економіці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33" name="Google Shape;143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225" y="997567"/>
            <a:ext cx="6509702" cy="3654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87"/>
          <p:cNvSpPr txBox="1"/>
          <p:nvPr>
            <p:ph type="ctrTitle"/>
          </p:nvPr>
        </p:nvSpPr>
        <p:spPr>
          <a:xfrm>
            <a:off x="946375" y="349074"/>
            <a:ext cx="72654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Ігри і їх доля у світовій економіці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9" name="Google Shape;1439;p87"/>
          <p:cNvSpPr/>
          <p:nvPr/>
        </p:nvSpPr>
        <p:spPr>
          <a:xfrm>
            <a:off x="942725" y="1449775"/>
            <a:ext cx="7138800" cy="29100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2EE6C4">
                  <a:alpha val="53725"/>
                  <a:alpha val="45090"/>
                </a:srgbClr>
              </a:gs>
              <a:gs pos="100000">
                <a:srgbClr val="FFFFFF">
                  <a:alpha val="0"/>
                  <a:alpha val="4509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40" name="Google Shape;1440;p87"/>
          <p:cNvGraphicFramePr/>
          <p:nvPr/>
        </p:nvGraphicFramePr>
        <p:xfrm>
          <a:off x="1021300" y="1584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{891766FE-9F59-4D24-B546-FDFFE71D3634}</a:tableStyleId>
              </a:tblPr>
              <a:tblGrid>
                <a:gridCol w="1286225"/>
                <a:gridCol w="1968075"/>
                <a:gridCol w="1968075"/>
                <a:gridCol w="1968075"/>
              </a:tblGrid>
              <a:tr h="795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accent2"/>
                        </a:solidFill>
                        <a:latin typeface="Bahiana"/>
                        <a:ea typeface="Bahiana"/>
                        <a:cs typeface="Bahiana"/>
                        <a:sym typeface="Bahiana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2"/>
                          </a:solidFill>
                          <a:latin typeface="Squada One"/>
                          <a:ea typeface="Squada One"/>
                          <a:cs typeface="Squada One"/>
                          <a:sym typeface="Squada One"/>
                        </a:rPr>
                        <a:t>2019</a:t>
                      </a:r>
                      <a:endParaRPr sz="3000">
                        <a:solidFill>
                          <a:schemeClr val="accent2"/>
                        </a:solidFill>
                        <a:latin typeface="Squada One"/>
                        <a:ea typeface="Squada One"/>
                        <a:cs typeface="Squada One"/>
                        <a:sym typeface="Squada One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2"/>
                          </a:solidFill>
                          <a:latin typeface="Squada One"/>
                          <a:ea typeface="Squada One"/>
                          <a:cs typeface="Squada One"/>
                          <a:sym typeface="Squada One"/>
                        </a:rPr>
                        <a:t>2020</a:t>
                      </a:r>
                      <a:endParaRPr sz="3000">
                        <a:solidFill>
                          <a:schemeClr val="accent2"/>
                        </a:solidFill>
                        <a:latin typeface="Squada One"/>
                        <a:ea typeface="Squada One"/>
                        <a:cs typeface="Squada One"/>
                        <a:sym typeface="Squada One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chemeClr val="accent2"/>
                          </a:solidFill>
                          <a:latin typeface="Squada One"/>
                          <a:ea typeface="Squada One"/>
                          <a:cs typeface="Squada One"/>
                          <a:sym typeface="Squada One"/>
                        </a:rPr>
                        <a:t>2021</a:t>
                      </a:r>
                      <a:endParaRPr sz="3000">
                        <a:solidFill>
                          <a:schemeClr val="accent2"/>
                        </a:solidFill>
                        <a:latin typeface="Squada One"/>
                        <a:ea typeface="Squada One"/>
                        <a:cs typeface="Squada One"/>
                        <a:sym typeface="Squada One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50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Ігрова індустрія</a:t>
                      </a:r>
                      <a:endParaRPr sz="1800"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62000" marB="91425" marR="182875" marL="91425" anchor="ctr">
                    <a:lnL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150.2 Млрд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174,9 Млрд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196,4 Млрд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5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Кіно</a:t>
                      </a:r>
                      <a:endParaRPr sz="1800"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62000" marB="91425" marR="182875" marL="91425" anchor="ctr">
                    <a:lnL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96,8 Млрд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41,6 Млрд</a:t>
                      </a: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78,7 Млрд</a:t>
                      </a:r>
                      <a:r>
                        <a:rPr lang="en">
                          <a:solidFill>
                            <a:schemeClr val="accent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$</a:t>
                      </a:r>
                      <a:endParaRPr>
                        <a:solidFill>
                          <a:schemeClr val="accent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144000" marB="0" marR="91425" marL="91425" anchor="ctr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88"/>
          <p:cNvSpPr txBox="1"/>
          <p:nvPr>
            <p:ph type="ctrTitle"/>
          </p:nvPr>
        </p:nvSpPr>
        <p:spPr>
          <a:xfrm>
            <a:off x="946375" y="349074"/>
            <a:ext cx="72654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Найбільші</a:t>
            </a: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гравці на ринку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46" name="Google Shape;144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600" y="1051375"/>
            <a:ext cx="5592951" cy="37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89"/>
          <p:cNvSpPr txBox="1"/>
          <p:nvPr>
            <p:ph type="title"/>
          </p:nvPr>
        </p:nvSpPr>
        <p:spPr>
          <a:xfrm>
            <a:off x="725275" y="1728875"/>
            <a:ext cx="4215000" cy="201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Oswald"/>
                <a:ea typeface="Oswald"/>
                <a:cs typeface="Oswald"/>
                <a:sym typeface="Oswald"/>
              </a:rPr>
              <a:t>Що таке PR у контексті ігрової індустрії.</a:t>
            </a:r>
            <a:endParaRPr sz="3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Основні відмінності</a:t>
            </a:r>
            <a:endParaRPr sz="34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2" name="Google Shape;1452;p89"/>
          <p:cNvSpPr txBox="1"/>
          <p:nvPr>
            <p:ph idx="2" type="title"/>
          </p:nvPr>
        </p:nvSpPr>
        <p:spPr>
          <a:xfrm>
            <a:off x="725275" y="952800"/>
            <a:ext cx="4718100" cy="8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Розділ 2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3" name="Google Shape;1453;p89"/>
          <p:cNvSpPr txBox="1"/>
          <p:nvPr>
            <p:ph idx="1" type="subTitle"/>
          </p:nvPr>
        </p:nvSpPr>
        <p:spPr>
          <a:xfrm>
            <a:off x="725275" y="3795910"/>
            <a:ext cx="6044100" cy="3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89"/>
          <p:cNvSpPr/>
          <p:nvPr/>
        </p:nvSpPr>
        <p:spPr>
          <a:xfrm>
            <a:off x="4771225" y="4235876"/>
            <a:ext cx="3882084" cy="345719"/>
          </a:xfrm>
          <a:custGeom>
            <a:rect b="b" l="l" r="r" t="t"/>
            <a:pathLst>
              <a:path extrusionOk="0" h="8847" w="99547">
                <a:moveTo>
                  <a:pt x="49788" y="1"/>
                </a:moveTo>
                <a:cubicBezTo>
                  <a:pt x="22280" y="1"/>
                  <a:pt x="0" y="1977"/>
                  <a:pt x="0" y="4408"/>
                </a:cubicBezTo>
                <a:cubicBezTo>
                  <a:pt x="0" y="6870"/>
                  <a:pt x="22280" y="8846"/>
                  <a:pt x="49788" y="8846"/>
                </a:cubicBezTo>
                <a:cubicBezTo>
                  <a:pt x="77266" y="8846"/>
                  <a:pt x="99546" y="6870"/>
                  <a:pt x="99546" y="4408"/>
                </a:cubicBezTo>
                <a:cubicBezTo>
                  <a:pt x="99546" y="1977"/>
                  <a:pt x="77266" y="1"/>
                  <a:pt x="49788" y="1"/>
                </a:cubicBezTo>
                <a:close/>
              </a:path>
            </a:pathLst>
          </a:custGeom>
          <a:solidFill>
            <a:srgbClr val="241454">
              <a:alpha val="45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5" name="Google Shape;1455;p89"/>
          <p:cNvGrpSpPr/>
          <p:nvPr/>
        </p:nvGrpSpPr>
        <p:grpSpPr>
          <a:xfrm>
            <a:off x="5131683" y="1869997"/>
            <a:ext cx="3299908" cy="2640203"/>
            <a:chOff x="946249" y="2346025"/>
            <a:chExt cx="3067970" cy="2454633"/>
          </a:xfrm>
        </p:grpSpPr>
        <p:sp>
          <p:nvSpPr>
            <p:cNvPr id="1456" name="Google Shape;1456;p89"/>
            <p:cNvSpPr/>
            <p:nvPr/>
          </p:nvSpPr>
          <p:spPr>
            <a:xfrm flipH="1">
              <a:off x="1070044" y="2632071"/>
              <a:ext cx="994456" cy="799908"/>
            </a:xfrm>
            <a:custGeom>
              <a:rect b="b" l="l" r="r" t="t"/>
              <a:pathLst>
                <a:path extrusionOk="0" h="55733" w="69288">
                  <a:moveTo>
                    <a:pt x="69287" y="1"/>
                  </a:moveTo>
                  <a:lnTo>
                    <a:pt x="247" y="12041"/>
                  </a:lnTo>
                  <a:lnTo>
                    <a:pt x="1" y="55733"/>
                  </a:lnTo>
                  <a:lnTo>
                    <a:pt x="69287" y="55733"/>
                  </a:lnTo>
                  <a:lnTo>
                    <a:pt x="69287" y="1"/>
                  </a:ln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89"/>
            <p:cNvSpPr/>
            <p:nvPr/>
          </p:nvSpPr>
          <p:spPr>
            <a:xfrm flipH="1">
              <a:off x="1070044" y="2632071"/>
              <a:ext cx="992935" cy="544749"/>
            </a:xfrm>
            <a:custGeom>
              <a:rect b="b" l="l" r="r" t="t"/>
              <a:pathLst>
                <a:path extrusionOk="0" h="37955" w="69182">
                  <a:moveTo>
                    <a:pt x="69181" y="1"/>
                  </a:moveTo>
                  <a:lnTo>
                    <a:pt x="141" y="12041"/>
                  </a:lnTo>
                  <a:lnTo>
                    <a:pt x="0" y="34398"/>
                  </a:lnTo>
                  <a:cubicBezTo>
                    <a:pt x="2252" y="37054"/>
                    <a:pt x="5554" y="37954"/>
                    <a:pt x="8959" y="37954"/>
                  </a:cubicBezTo>
                  <a:cubicBezTo>
                    <a:pt x="10879" y="37954"/>
                    <a:pt x="12831" y="37668"/>
                    <a:pt x="14646" y="37249"/>
                  </a:cubicBezTo>
                  <a:cubicBezTo>
                    <a:pt x="34573" y="32919"/>
                    <a:pt x="52106" y="24469"/>
                    <a:pt x="69181" y="15210"/>
                  </a:cubicBezTo>
                  <a:lnTo>
                    <a:pt x="69181" y="1"/>
                  </a:ln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89"/>
            <p:cNvSpPr/>
            <p:nvPr/>
          </p:nvSpPr>
          <p:spPr>
            <a:xfrm flipH="1">
              <a:off x="1070401" y="2631383"/>
              <a:ext cx="991428" cy="216292"/>
            </a:xfrm>
            <a:custGeom>
              <a:rect b="b" l="l" r="r" t="t"/>
              <a:pathLst>
                <a:path extrusionOk="0" h="15070" w="69077">
                  <a:moveTo>
                    <a:pt x="69076" y="1"/>
                  </a:moveTo>
                  <a:lnTo>
                    <a:pt x="1" y="12042"/>
                  </a:lnTo>
                  <a:lnTo>
                    <a:pt x="1" y="15069"/>
                  </a:lnTo>
                  <a:lnTo>
                    <a:pt x="69076" y="4895"/>
                  </a:lnTo>
                  <a:lnTo>
                    <a:pt x="6907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89"/>
            <p:cNvSpPr/>
            <p:nvPr/>
          </p:nvSpPr>
          <p:spPr>
            <a:xfrm flipH="1">
              <a:off x="1070402" y="3351227"/>
              <a:ext cx="994958" cy="81379"/>
            </a:xfrm>
            <a:custGeom>
              <a:rect b="b" l="l" r="r" t="t"/>
              <a:pathLst>
                <a:path extrusionOk="0" h="5670" w="69323">
                  <a:moveTo>
                    <a:pt x="69322" y="1"/>
                  </a:moveTo>
                  <a:lnTo>
                    <a:pt x="36" y="2430"/>
                  </a:lnTo>
                  <a:lnTo>
                    <a:pt x="0" y="5669"/>
                  </a:lnTo>
                  <a:lnTo>
                    <a:pt x="69322" y="5669"/>
                  </a:lnTo>
                  <a:lnTo>
                    <a:pt x="693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89"/>
            <p:cNvSpPr/>
            <p:nvPr/>
          </p:nvSpPr>
          <p:spPr>
            <a:xfrm flipH="1">
              <a:off x="1902273" y="3018686"/>
              <a:ext cx="154131" cy="301977"/>
            </a:xfrm>
            <a:custGeom>
              <a:rect b="b" l="l" r="r" t="t"/>
              <a:pathLst>
                <a:path extrusionOk="0" h="21040" w="10739">
                  <a:moveTo>
                    <a:pt x="7710" y="1"/>
                  </a:moveTo>
                  <a:cubicBezTo>
                    <a:pt x="6689" y="247"/>
                    <a:pt x="5915" y="1092"/>
                    <a:pt x="5281" y="1902"/>
                  </a:cubicBezTo>
                  <a:cubicBezTo>
                    <a:pt x="3415" y="4190"/>
                    <a:pt x="2007" y="6796"/>
                    <a:pt x="1056" y="9577"/>
                  </a:cubicBezTo>
                  <a:cubicBezTo>
                    <a:pt x="141" y="12358"/>
                    <a:pt x="0" y="15351"/>
                    <a:pt x="634" y="18238"/>
                  </a:cubicBezTo>
                  <a:cubicBezTo>
                    <a:pt x="951" y="19400"/>
                    <a:pt x="1514" y="20702"/>
                    <a:pt x="2746" y="20984"/>
                  </a:cubicBezTo>
                  <a:cubicBezTo>
                    <a:pt x="2907" y="21023"/>
                    <a:pt x="3067" y="21040"/>
                    <a:pt x="3227" y="21040"/>
                  </a:cubicBezTo>
                  <a:cubicBezTo>
                    <a:pt x="3945" y="21040"/>
                    <a:pt x="4654" y="20689"/>
                    <a:pt x="5316" y="20315"/>
                  </a:cubicBezTo>
                  <a:cubicBezTo>
                    <a:pt x="7288" y="19118"/>
                    <a:pt x="9119" y="17675"/>
                    <a:pt x="10738" y="16020"/>
                  </a:cubicBezTo>
                  <a:cubicBezTo>
                    <a:pt x="9858" y="15386"/>
                    <a:pt x="9154" y="14541"/>
                    <a:pt x="8591" y="13591"/>
                  </a:cubicBezTo>
                  <a:cubicBezTo>
                    <a:pt x="7006" y="15562"/>
                    <a:pt x="5422" y="17499"/>
                    <a:pt x="3838" y="19470"/>
                  </a:cubicBezTo>
                  <a:cubicBezTo>
                    <a:pt x="3666" y="19671"/>
                    <a:pt x="3400" y="19895"/>
                    <a:pt x="3155" y="19895"/>
                  </a:cubicBezTo>
                  <a:cubicBezTo>
                    <a:pt x="3099" y="19895"/>
                    <a:pt x="3045" y="19884"/>
                    <a:pt x="2993" y="19857"/>
                  </a:cubicBezTo>
                  <a:cubicBezTo>
                    <a:pt x="2817" y="19752"/>
                    <a:pt x="2711" y="19576"/>
                    <a:pt x="2676" y="19400"/>
                  </a:cubicBezTo>
                  <a:cubicBezTo>
                    <a:pt x="1796" y="16654"/>
                    <a:pt x="2535" y="13696"/>
                    <a:pt x="3626" y="11021"/>
                  </a:cubicBezTo>
                  <a:cubicBezTo>
                    <a:pt x="4823" y="8098"/>
                    <a:pt x="6443" y="5387"/>
                    <a:pt x="8414" y="2958"/>
                  </a:cubicBezTo>
                  <a:cubicBezTo>
                    <a:pt x="8591" y="2747"/>
                    <a:pt x="8731" y="2501"/>
                    <a:pt x="8802" y="2219"/>
                  </a:cubicBezTo>
                  <a:cubicBezTo>
                    <a:pt x="8907" y="1374"/>
                    <a:pt x="7570" y="846"/>
                    <a:pt x="77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89"/>
            <p:cNvSpPr/>
            <p:nvPr/>
          </p:nvSpPr>
          <p:spPr>
            <a:xfrm flipH="1">
              <a:off x="1842637" y="2748803"/>
              <a:ext cx="106639" cy="301187"/>
            </a:xfrm>
            <a:custGeom>
              <a:rect b="b" l="l" r="r" t="t"/>
              <a:pathLst>
                <a:path extrusionOk="0" h="20985" w="7430">
                  <a:moveTo>
                    <a:pt x="5280" y="1"/>
                  </a:moveTo>
                  <a:cubicBezTo>
                    <a:pt x="5269" y="1"/>
                    <a:pt x="5257" y="1"/>
                    <a:pt x="5247" y="2"/>
                  </a:cubicBezTo>
                  <a:cubicBezTo>
                    <a:pt x="4683" y="72"/>
                    <a:pt x="4190" y="318"/>
                    <a:pt x="3768" y="706"/>
                  </a:cubicBezTo>
                  <a:cubicBezTo>
                    <a:pt x="1339" y="2572"/>
                    <a:pt x="459" y="4367"/>
                    <a:pt x="142" y="7817"/>
                  </a:cubicBezTo>
                  <a:cubicBezTo>
                    <a:pt x="1" y="9296"/>
                    <a:pt x="142" y="10810"/>
                    <a:pt x="635" y="12253"/>
                  </a:cubicBezTo>
                  <a:cubicBezTo>
                    <a:pt x="846" y="13063"/>
                    <a:pt x="1057" y="13908"/>
                    <a:pt x="1198" y="14718"/>
                  </a:cubicBezTo>
                  <a:cubicBezTo>
                    <a:pt x="1480" y="15880"/>
                    <a:pt x="1339" y="17077"/>
                    <a:pt x="811" y="18098"/>
                  </a:cubicBezTo>
                  <a:cubicBezTo>
                    <a:pt x="388" y="19013"/>
                    <a:pt x="107" y="19964"/>
                    <a:pt x="1" y="20949"/>
                  </a:cubicBezTo>
                  <a:lnTo>
                    <a:pt x="423" y="20985"/>
                  </a:lnTo>
                  <a:cubicBezTo>
                    <a:pt x="529" y="20069"/>
                    <a:pt x="775" y="19154"/>
                    <a:pt x="1163" y="18309"/>
                  </a:cubicBezTo>
                  <a:cubicBezTo>
                    <a:pt x="1726" y="17182"/>
                    <a:pt x="1902" y="15880"/>
                    <a:pt x="1585" y="14647"/>
                  </a:cubicBezTo>
                  <a:cubicBezTo>
                    <a:pt x="1444" y="13803"/>
                    <a:pt x="1233" y="12958"/>
                    <a:pt x="987" y="12113"/>
                  </a:cubicBezTo>
                  <a:cubicBezTo>
                    <a:pt x="564" y="10740"/>
                    <a:pt x="388" y="9296"/>
                    <a:pt x="564" y="7853"/>
                  </a:cubicBezTo>
                  <a:cubicBezTo>
                    <a:pt x="846" y="4543"/>
                    <a:pt x="1726" y="2853"/>
                    <a:pt x="4014" y="1023"/>
                  </a:cubicBezTo>
                  <a:cubicBezTo>
                    <a:pt x="4367" y="741"/>
                    <a:pt x="4789" y="530"/>
                    <a:pt x="5247" y="424"/>
                  </a:cubicBezTo>
                  <a:cubicBezTo>
                    <a:pt x="5669" y="424"/>
                    <a:pt x="6937" y="1269"/>
                    <a:pt x="7007" y="1621"/>
                  </a:cubicBezTo>
                  <a:lnTo>
                    <a:pt x="7429" y="1551"/>
                  </a:lnTo>
                  <a:cubicBezTo>
                    <a:pt x="7326" y="928"/>
                    <a:pt x="5898" y="1"/>
                    <a:pt x="5280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89"/>
            <p:cNvSpPr/>
            <p:nvPr/>
          </p:nvSpPr>
          <p:spPr>
            <a:xfrm flipH="1">
              <a:off x="1881056" y="2953128"/>
              <a:ext cx="147558" cy="162040"/>
            </a:xfrm>
            <a:custGeom>
              <a:rect b="b" l="l" r="r" t="t"/>
              <a:pathLst>
                <a:path extrusionOk="0" h="11290" w="10281">
                  <a:moveTo>
                    <a:pt x="4341" y="1"/>
                  </a:moveTo>
                  <a:cubicBezTo>
                    <a:pt x="4097" y="1"/>
                    <a:pt x="3857" y="40"/>
                    <a:pt x="3627" y="132"/>
                  </a:cubicBezTo>
                  <a:cubicBezTo>
                    <a:pt x="3028" y="449"/>
                    <a:pt x="2535" y="906"/>
                    <a:pt x="2218" y="1540"/>
                  </a:cubicBezTo>
                  <a:cubicBezTo>
                    <a:pt x="1162" y="3230"/>
                    <a:pt x="458" y="5166"/>
                    <a:pt x="177" y="7173"/>
                  </a:cubicBezTo>
                  <a:cubicBezTo>
                    <a:pt x="36" y="8089"/>
                    <a:pt x="0" y="9074"/>
                    <a:pt x="458" y="9884"/>
                  </a:cubicBezTo>
                  <a:cubicBezTo>
                    <a:pt x="1005" y="10834"/>
                    <a:pt x="2140" y="11290"/>
                    <a:pt x="3248" y="11290"/>
                  </a:cubicBezTo>
                  <a:cubicBezTo>
                    <a:pt x="3495" y="11290"/>
                    <a:pt x="3741" y="11267"/>
                    <a:pt x="3979" y="11222"/>
                  </a:cubicBezTo>
                  <a:cubicBezTo>
                    <a:pt x="5317" y="10940"/>
                    <a:pt x="6443" y="10131"/>
                    <a:pt x="7464" y="9286"/>
                  </a:cubicBezTo>
                  <a:cubicBezTo>
                    <a:pt x="8309" y="8581"/>
                    <a:pt x="9013" y="7772"/>
                    <a:pt x="9577" y="6856"/>
                  </a:cubicBezTo>
                  <a:cubicBezTo>
                    <a:pt x="10140" y="5906"/>
                    <a:pt x="10281" y="4779"/>
                    <a:pt x="9999" y="3723"/>
                  </a:cubicBezTo>
                  <a:cubicBezTo>
                    <a:pt x="9471" y="2174"/>
                    <a:pt x="7852" y="1329"/>
                    <a:pt x="6408" y="625"/>
                  </a:cubicBezTo>
                  <a:cubicBezTo>
                    <a:pt x="5758" y="313"/>
                    <a:pt x="5031" y="1"/>
                    <a:pt x="4341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89"/>
            <p:cNvSpPr/>
            <p:nvPr/>
          </p:nvSpPr>
          <p:spPr>
            <a:xfrm flipH="1">
              <a:off x="1819904" y="3131700"/>
              <a:ext cx="134426" cy="143783"/>
            </a:xfrm>
            <a:custGeom>
              <a:rect b="b" l="l" r="r" t="t"/>
              <a:pathLst>
                <a:path extrusionOk="0" h="10018" w="9366">
                  <a:moveTo>
                    <a:pt x="4063" y="1"/>
                  </a:moveTo>
                  <a:cubicBezTo>
                    <a:pt x="3859" y="1"/>
                    <a:pt x="3653" y="28"/>
                    <a:pt x="3451" y="85"/>
                  </a:cubicBezTo>
                  <a:cubicBezTo>
                    <a:pt x="2958" y="296"/>
                    <a:pt x="2536" y="648"/>
                    <a:pt x="2254" y="1141"/>
                  </a:cubicBezTo>
                  <a:cubicBezTo>
                    <a:pt x="1585" y="2091"/>
                    <a:pt x="1057" y="3112"/>
                    <a:pt x="670" y="4169"/>
                  </a:cubicBezTo>
                  <a:cubicBezTo>
                    <a:pt x="212" y="5190"/>
                    <a:pt x="1" y="6316"/>
                    <a:pt x="106" y="7443"/>
                  </a:cubicBezTo>
                  <a:cubicBezTo>
                    <a:pt x="247" y="8569"/>
                    <a:pt x="987" y="9661"/>
                    <a:pt x="2078" y="9942"/>
                  </a:cubicBezTo>
                  <a:cubicBezTo>
                    <a:pt x="2284" y="9994"/>
                    <a:pt x="2488" y="10017"/>
                    <a:pt x="2691" y="10017"/>
                  </a:cubicBezTo>
                  <a:cubicBezTo>
                    <a:pt x="3597" y="10017"/>
                    <a:pt x="4463" y="9551"/>
                    <a:pt x="5211" y="9062"/>
                  </a:cubicBezTo>
                  <a:cubicBezTo>
                    <a:pt x="6232" y="8393"/>
                    <a:pt x="7148" y="7654"/>
                    <a:pt x="8028" y="6844"/>
                  </a:cubicBezTo>
                  <a:cubicBezTo>
                    <a:pt x="8556" y="6457"/>
                    <a:pt x="8943" y="5894"/>
                    <a:pt x="9155" y="5260"/>
                  </a:cubicBezTo>
                  <a:cubicBezTo>
                    <a:pt x="9366" y="4380"/>
                    <a:pt x="8908" y="3464"/>
                    <a:pt x="8345" y="2760"/>
                  </a:cubicBezTo>
                  <a:cubicBezTo>
                    <a:pt x="7535" y="1739"/>
                    <a:pt x="6514" y="930"/>
                    <a:pt x="5317" y="366"/>
                  </a:cubicBezTo>
                  <a:cubicBezTo>
                    <a:pt x="4933" y="126"/>
                    <a:pt x="4501" y="1"/>
                    <a:pt x="4063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89"/>
            <p:cNvSpPr/>
            <p:nvPr/>
          </p:nvSpPr>
          <p:spPr>
            <a:xfrm flipH="1">
              <a:off x="1921974" y="2964224"/>
              <a:ext cx="98559" cy="127881"/>
            </a:xfrm>
            <a:custGeom>
              <a:rect b="b" l="l" r="r" t="t"/>
              <a:pathLst>
                <a:path extrusionOk="0" h="8910" w="6867">
                  <a:moveTo>
                    <a:pt x="3370" y="1"/>
                  </a:moveTo>
                  <a:cubicBezTo>
                    <a:pt x="3129" y="1"/>
                    <a:pt x="2894" y="50"/>
                    <a:pt x="2676" y="169"/>
                  </a:cubicBezTo>
                  <a:cubicBezTo>
                    <a:pt x="2219" y="485"/>
                    <a:pt x="1867" y="943"/>
                    <a:pt x="1726" y="1471"/>
                  </a:cubicBezTo>
                  <a:cubicBezTo>
                    <a:pt x="1127" y="2844"/>
                    <a:pt x="634" y="4253"/>
                    <a:pt x="247" y="5661"/>
                  </a:cubicBezTo>
                  <a:cubicBezTo>
                    <a:pt x="71" y="6259"/>
                    <a:pt x="1" y="6858"/>
                    <a:pt x="71" y="7492"/>
                  </a:cubicBezTo>
                  <a:cubicBezTo>
                    <a:pt x="96" y="8344"/>
                    <a:pt x="811" y="8910"/>
                    <a:pt x="1552" y="8910"/>
                  </a:cubicBezTo>
                  <a:cubicBezTo>
                    <a:pt x="1882" y="8910"/>
                    <a:pt x="2218" y="8797"/>
                    <a:pt x="2500" y="8548"/>
                  </a:cubicBezTo>
                  <a:cubicBezTo>
                    <a:pt x="2888" y="8231"/>
                    <a:pt x="3240" y="7879"/>
                    <a:pt x="3521" y="7492"/>
                  </a:cubicBezTo>
                  <a:lnTo>
                    <a:pt x="5986" y="4288"/>
                  </a:lnTo>
                  <a:cubicBezTo>
                    <a:pt x="6408" y="3724"/>
                    <a:pt x="6866" y="3056"/>
                    <a:pt x="6760" y="2351"/>
                  </a:cubicBezTo>
                  <a:cubicBezTo>
                    <a:pt x="6655" y="1542"/>
                    <a:pt x="5880" y="1049"/>
                    <a:pt x="5176" y="626"/>
                  </a:cubicBezTo>
                  <a:cubicBezTo>
                    <a:pt x="4645" y="323"/>
                    <a:pt x="3986" y="1"/>
                    <a:pt x="3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89"/>
            <p:cNvSpPr/>
            <p:nvPr/>
          </p:nvSpPr>
          <p:spPr>
            <a:xfrm flipH="1">
              <a:off x="1705173" y="2729554"/>
              <a:ext cx="68734" cy="167336"/>
            </a:xfrm>
            <a:custGeom>
              <a:rect b="b" l="l" r="r" t="t"/>
              <a:pathLst>
                <a:path extrusionOk="0" h="11659" w="4789">
                  <a:moveTo>
                    <a:pt x="3529" y="1"/>
                  </a:moveTo>
                  <a:cubicBezTo>
                    <a:pt x="3492" y="1"/>
                    <a:pt x="3454" y="2"/>
                    <a:pt x="3416" y="5"/>
                  </a:cubicBezTo>
                  <a:cubicBezTo>
                    <a:pt x="2641" y="40"/>
                    <a:pt x="1937" y="392"/>
                    <a:pt x="1479" y="990"/>
                  </a:cubicBezTo>
                  <a:cubicBezTo>
                    <a:pt x="669" y="2011"/>
                    <a:pt x="564" y="3384"/>
                    <a:pt x="493" y="4511"/>
                  </a:cubicBezTo>
                  <a:cubicBezTo>
                    <a:pt x="282" y="7257"/>
                    <a:pt x="282" y="7680"/>
                    <a:pt x="247" y="8102"/>
                  </a:cubicBezTo>
                  <a:cubicBezTo>
                    <a:pt x="212" y="8525"/>
                    <a:pt x="212" y="8982"/>
                    <a:pt x="1" y="11658"/>
                  </a:cubicBezTo>
                  <a:lnTo>
                    <a:pt x="247" y="11658"/>
                  </a:lnTo>
                  <a:cubicBezTo>
                    <a:pt x="423" y="8982"/>
                    <a:pt x="458" y="8560"/>
                    <a:pt x="458" y="8102"/>
                  </a:cubicBezTo>
                  <a:cubicBezTo>
                    <a:pt x="493" y="7680"/>
                    <a:pt x="493" y="7257"/>
                    <a:pt x="705" y="4511"/>
                  </a:cubicBezTo>
                  <a:cubicBezTo>
                    <a:pt x="775" y="3420"/>
                    <a:pt x="881" y="2082"/>
                    <a:pt x="1620" y="1131"/>
                  </a:cubicBezTo>
                  <a:cubicBezTo>
                    <a:pt x="2078" y="568"/>
                    <a:pt x="2711" y="251"/>
                    <a:pt x="3416" y="216"/>
                  </a:cubicBezTo>
                  <a:cubicBezTo>
                    <a:pt x="3454" y="213"/>
                    <a:pt x="3492" y="211"/>
                    <a:pt x="3531" y="211"/>
                  </a:cubicBezTo>
                  <a:cubicBezTo>
                    <a:pt x="3949" y="211"/>
                    <a:pt x="4358" y="386"/>
                    <a:pt x="4648" y="709"/>
                  </a:cubicBezTo>
                  <a:lnTo>
                    <a:pt x="4789" y="568"/>
                  </a:lnTo>
                  <a:cubicBezTo>
                    <a:pt x="4462" y="209"/>
                    <a:pt x="4014" y="1"/>
                    <a:pt x="3529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89"/>
            <p:cNvSpPr/>
            <p:nvPr/>
          </p:nvSpPr>
          <p:spPr>
            <a:xfrm flipH="1">
              <a:off x="1730444" y="2852416"/>
              <a:ext cx="119772" cy="251255"/>
            </a:xfrm>
            <a:custGeom>
              <a:rect b="b" l="l" r="r" t="t"/>
              <a:pathLst>
                <a:path extrusionOk="0" h="17506" w="8345">
                  <a:moveTo>
                    <a:pt x="7711" y="1"/>
                  </a:moveTo>
                  <a:cubicBezTo>
                    <a:pt x="6478" y="951"/>
                    <a:pt x="4155" y="4367"/>
                    <a:pt x="3521" y="5810"/>
                  </a:cubicBezTo>
                  <a:cubicBezTo>
                    <a:pt x="2007" y="9436"/>
                    <a:pt x="458" y="13098"/>
                    <a:pt x="0" y="17006"/>
                  </a:cubicBezTo>
                  <a:cubicBezTo>
                    <a:pt x="423" y="17006"/>
                    <a:pt x="810" y="17111"/>
                    <a:pt x="1162" y="17323"/>
                  </a:cubicBezTo>
                  <a:cubicBezTo>
                    <a:pt x="1362" y="17442"/>
                    <a:pt x="1596" y="17506"/>
                    <a:pt x="1832" y="17506"/>
                  </a:cubicBezTo>
                  <a:cubicBezTo>
                    <a:pt x="2011" y="17506"/>
                    <a:pt x="2192" y="17469"/>
                    <a:pt x="2359" y="17393"/>
                  </a:cubicBezTo>
                  <a:cubicBezTo>
                    <a:pt x="2535" y="17252"/>
                    <a:pt x="2676" y="17041"/>
                    <a:pt x="2782" y="16830"/>
                  </a:cubicBezTo>
                  <a:lnTo>
                    <a:pt x="3662" y="15140"/>
                  </a:lnTo>
                  <a:cubicBezTo>
                    <a:pt x="3838" y="14823"/>
                    <a:pt x="3944" y="14506"/>
                    <a:pt x="4014" y="14154"/>
                  </a:cubicBezTo>
                  <a:cubicBezTo>
                    <a:pt x="3979" y="13767"/>
                    <a:pt x="3908" y="13344"/>
                    <a:pt x="3767" y="12992"/>
                  </a:cubicBezTo>
                  <a:cubicBezTo>
                    <a:pt x="3627" y="12570"/>
                    <a:pt x="3697" y="12147"/>
                    <a:pt x="3979" y="11830"/>
                  </a:cubicBezTo>
                  <a:cubicBezTo>
                    <a:pt x="4577" y="11795"/>
                    <a:pt x="5141" y="11513"/>
                    <a:pt x="5528" y="11021"/>
                  </a:cubicBezTo>
                  <a:cubicBezTo>
                    <a:pt x="5880" y="10528"/>
                    <a:pt x="6197" y="10000"/>
                    <a:pt x="6408" y="9436"/>
                  </a:cubicBezTo>
                  <a:cubicBezTo>
                    <a:pt x="6690" y="8838"/>
                    <a:pt x="6866" y="8204"/>
                    <a:pt x="6901" y="7535"/>
                  </a:cubicBezTo>
                  <a:cubicBezTo>
                    <a:pt x="6901" y="6796"/>
                    <a:pt x="6584" y="6092"/>
                    <a:pt x="6443" y="5387"/>
                  </a:cubicBezTo>
                  <a:cubicBezTo>
                    <a:pt x="6232" y="4367"/>
                    <a:pt x="7781" y="1409"/>
                    <a:pt x="8344" y="529"/>
                  </a:cubicBezTo>
                  <a:cubicBezTo>
                    <a:pt x="8027" y="388"/>
                    <a:pt x="8027" y="177"/>
                    <a:pt x="7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89"/>
            <p:cNvSpPr/>
            <p:nvPr/>
          </p:nvSpPr>
          <p:spPr>
            <a:xfrm flipH="1">
              <a:off x="1807257" y="3031749"/>
              <a:ext cx="31848" cy="64270"/>
            </a:xfrm>
            <a:custGeom>
              <a:rect b="b" l="l" r="r" t="t"/>
              <a:pathLst>
                <a:path extrusionOk="0" h="4478" w="2219">
                  <a:moveTo>
                    <a:pt x="1642" y="1"/>
                  </a:moveTo>
                  <a:cubicBezTo>
                    <a:pt x="1429" y="1"/>
                    <a:pt x="1222" y="106"/>
                    <a:pt x="1092" y="288"/>
                  </a:cubicBezTo>
                  <a:cubicBezTo>
                    <a:pt x="916" y="499"/>
                    <a:pt x="775" y="781"/>
                    <a:pt x="740" y="1062"/>
                  </a:cubicBezTo>
                  <a:cubicBezTo>
                    <a:pt x="529" y="1731"/>
                    <a:pt x="353" y="2400"/>
                    <a:pt x="142" y="3104"/>
                  </a:cubicBezTo>
                  <a:cubicBezTo>
                    <a:pt x="36" y="3351"/>
                    <a:pt x="1" y="3633"/>
                    <a:pt x="36" y="3914"/>
                  </a:cubicBezTo>
                  <a:cubicBezTo>
                    <a:pt x="71" y="4231"/>
                    <a:pt x="318" y="4442"/>
                    <a:pt x="635" y="4477"/>
                  </a:cubicBezTo>
                  <a:cubicBezTo>
                    <a:pt x="775" y="4442"/>
                    <a:pt x="951" y="4337"/>
                    <a:pt x="1022" y="4196"/>
                  </a:cubicBezTo>
                  <a:cubicBezTo>
                    <a:pt x="1128" y="4055"/>
                    <a:pt x="1198" y="3914"/>
                    <a:pt x="1233" y="3738"/>
                  </a:cubicBezTo>
                  <a:lnTo>
                    <a:pt x="2043" y="1415"/>
                  </a:lnTo>
                  <a:cubicBezTo>
                    <a:pt x="2149" y="1168"/>
                    <a:pt x="2219" y="922"/>
                    <a:pt x="2219" y="640"/>
                  </a:cubicBezTo>
                  <a:cubicBezTo>
                    <a:pt x="2219" y="394"/>
                    <a:pt x="2078" y="147"/>
                    <a:pt x="1867" y="41"/>
                  </a:cubicBezTo>
                  <a:cubicBezTo>
                    <a:pt x="1793" y="14"/>
                    <a:pt x="1717" y="1"/>
                    <a:pt x="1642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89"/>
            <p:cNvSpPr/>
            <p:nvPr/>
          </p:nvSpPr>
          <p:spPr>
            <a:xfrm flipH="1">
              <a:off x="1766320" y="2933276"/>
              <a:ext cx="43474" cy="73585"/>
            </a:xfrm>
            <a:custGeom>
              <a:rect b="b" l="l" r="r" t="t"/>
              <a:pathLst>
                <a:path extrusionOk="0" h="5127" w="3029">
                  <a:moveTo>
                    <a:pt x="1832" y="1"/>
                  </a:moveTo>
                  <a:cubicBezTo>
                    <a:pt x="1092" y="1304"/>
                    <a:pt x="529" y="2677"/>
                    <a:pt x="71" y="4120"/>
                  </a:cubicBezTo>
                  <a:cubicBezTo>
                    <a:pt x="1" y="4331"/>
                    <a:pt x="1" y="4543"/>
                    <a:pt x="71" y="4754"/>
                  </a:cubicBezTo>
                  <a:cubicBezTo>
                    <a:pt x="212" y="4895"/>
                    <a:pt x="388" y="5000"/>
                    <a:pt x="564" y="5035"/>
                  </a:cubicBezTo>
                  <a:cubicBezTo>
                    <a:pt x="698" y="5102"/>
                    <a:pt x="832" y="5127"/>
                    <a:pt x="957" y="5127"/>
                  </a:cubicBezTo>
                  <a:cubicBezTo>
                    <a:pt x="1029" y="5127"/>
                    <a:pt x="1098" y="5119"/>
                    <a:pt x="1163" y="5106"/>
                  </a:cubicBezTo>
                  <a:cubicBezTo>
                    <a:pt x="1374" y="5000"/>
                    <a:pt x="1515" y="4824"/>
                    <a:pt x="1620" y="4648"/>
                  </a:cubicBezTo>
                  <a:cubicBezTo>
                    <a:pt x="2148" y="3698"/>
                    <a:pt x="2536" y="2677"/>
                    <a:pt x="2853" y="1656"/>
                  </a:cubicBezTo>
                  <a:cubicBezTo>
                    <a:pt x="2993" y="1374"/>
                    <a:pt x="3029" y="1057"/>
                    <a:pt x="2958" y="740"/>
                  </a:cubicBezTo>
                  <a:cubicBezTo>
                    <a:pt x="2888" y="529"/>
                    <a:pt x="2712" y="353"/>
                    <a:pt x="2501" y="247"/>
                  </a:cubicBezTo>
                  <a:cubicBezTo>
                    <a:pt x="2289" y="142"/>
                    <a:pt x="2043" y="36"/>
                    <a:pt x="1832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89"/>
            <p:cNvSpPr/>
            <p:nvPr/>
          </p:nvSpPr>
          <p:spPr>
            <a:xfrm flipH="1">
              <a:off x="2602212" y="3226929"/>
              <a:ext cx="140999" cy="412821"/>
            </a:xfrm>
            <a:custGeom>
              <a:rect b="b" l="l" r="r" t="t"/>
              <a:pathLst>
                <a:path extrusionOk="0" h="28763" w="9824">
                  <a:moveTo>
                    <a:pt x="8046" y="0"/>
                  </a:moveTo>
                  <a:cubicBezTo>
                    <a:pt x="7411" y="0"/>
                    <a:pt x="6739" y="199"/>
                    <a:pt x="6197" y="527"/>
                  </a:cubicBezTo>
                  <a:cubicBezTo>
                    <a:pt x="4366" y="1619"/>
                    <a:pt x="3380" y="3660"/>
                    <a:pt x="2711" y="5667"/>
                  </a:cubicBezTo>
                  <a:cubicBezTo>
                    <a:pt x="282" y="13025"/>
                    <a:pt x="1197" y="21053"/>
                    <a:pt x="0" y="28763"/>
                  </a:cubicBezTo>
                  <a:lnTo>
                    <a:pt x="6830" y="28446"/>
                  </a:lnTo>
                  <a:cubicBezTo>
                    <a:pt x="5986" y="21440"/>
                    <a:pt x="5810" y="14363"/>
                    <a:pt x="6373" y="7322"/>
                  </a:cubicBezTo>
                  <a:cubicBezTo>
                    <a:pt x="6373" y="6019"/>
                    <a:pt x="6619" y="4717"/>
                    <a:pt x="7077" y="3484"/>
                  </a:cubicBezTo>
                  <a:cubicBezTo>
                    <a:pt x="7535" y="2252"/>
                    <a:pt x="8556" y="1302"/>
                    <a:pt x="9823" y="879"/>
                  </a:cubicBezTo>
                  <a:cubicBezTo>
                    <a:pt x="9447" y="259"/>
                    <a:pt x="8771" y="0"/>
                    <a:pt x="8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89"/>
            <p:cNvSpPr/>
            <p:nvPr/>
          </p:nvSpPr>
          <p:spPr>
            <a:xfrm flipH="1">
              <a:off x="2298557" y="3613013"/>
              <a:ext cx="648833" cy="37919"/>
            </a:xfrm>
            <a:custGeom>
              <a:rect b="b" l="l" r="r" t="t"/>
              <a:pathLst>
                <a:path extrusionOk="0" h="2642" w="45207">
                  <a:moveTo>
                    <a:pt x="2184" y="1"/>
                  </a:moveTo>
                  <a:cubicBezTo>
                    <a:pt x="952" y="1"/>
                    <a:pt x="1" y="987"/>
                    <a:pt x="1" y="2184"/>
                  </a:cubicBezTo>
                  <a:cubicBezTo>
                    <a:pt x="1" y="2325"/>
                    <a:pt x="1" y="2501"/>
                    <a:pt x="36" y="2641"/>
                  </a:cubicBezTo>
                  <a:lnTo>
                    <a:pt x="45171" y="2641"/>
                  </a:lnTo>
                  <a:cubicBezTo>
                    <a:pt x="45171" y="2501"/>
                    <a:pt x="45206" y="2325"/>
                    <a:pt x="45206" y="2184"/>
                  </a:cubicBezTo>
                  <a:cubicBezTo>
                    <a:pt x="45206" y="987"/>
                    <a:pt x="44220" y="1"/>
                    <a:pt x="42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89"/>
            <p:cNvSpPr/>
            <p:nvPr/>
          </p:nvSpPr>
          <p:spPr>
            <a:xfrm flipH="1">
              <a:off x="2935249" y="3410871"/>
              <a:ext cx="18701" cy="416883"/>
            </a:xfrm>
            <a:custGeom>
              <a:rect b="b" l="l" r="r" t="t"/>
              <a:pathLst>
                <a:path extrusionOk="0" h="29046" w="1303">
                  <a:moveTo>
                    <a:pt x="0" y="0"/>
                  </a:moveTo>
                  <a:lnTo>
                    <a:pt x="0" y="29046"/>
                  </a:lnTo>
                  <a:lnTo>
                    <a:pt x="1303" y="29046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89"/>
            <p:cNvSpPr/>
            <p:nvPr/>
          </p:nvSpPr>
          <p:spPr>
            <a:xfrm flipH="1">
              <a:off x="2894812" y="3410871"/>
              <a:ext cx="19218" cy="416883"/>
            </a:xfrm>
            <a:custGeom>
              <a:rect b="b" l="l" r="r" t="t"/>
              <a:pathLst>
                <a:path extrusionOk="0" h="29046" w="1339">
                  <a:moveTo>
                    <a:pt x="1" y="0"/>
                  </a:moveTo>
                  <a:lnTo>
                    <a:pt x="1" y="29046"/>
                  </a:lnTo>
                  <a:lnTo>
                    <a:pt x="1338" y="29046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89"/>
            <p:cNvSpPr/>
            <p:nvPr/>
          </p:nvSpPr>
          <p:spPr>
            <a:xfrm flipH="1">
              <a:off x="2787670" y="3410871"/>
              <a:ext cx="18716" cy="416883"/>
            </a:xfrm>
            <a:custGeom>
              <a:rect b="b" l="l" r="r" t="t"/>
              <a:pathLst>
                <a:path extrusionOk="0" h="29046" w="1304">
                  <a:moveTo>
                    <a:pt x="1" y="0"/>
                  </a:moveTo>
                  <a:lnTo>
                    <a:pt x="1" y="29046"/>
                  </a:lnTo>
                  <a:lnTo>
                    <a:pt x="1303" y="29046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89"/>
            <p:cNvSpPr/>
            <p:nvPr/>
          </p:nvSpPr>
          <p:spPr>
            <a:xfrm flipH="1">
              <a:off x="2687659" y="3818199"/>
              <a:ext cx="405774" cy="836794"/>
            </a:xfrm>
            <a:custGeom>
              <a:rect b="b" l="l" r="r" t="t"/>
              <a:pathLst>
                <a:path extrusionOk="0" h="58303" w="28272">
                  <a:moveTo>
                    <a:pt x="704" y="1"/>
                  </a:moveTo>
                  <a:lnTo>
                    <a:pt x="0" y="58303"/>
                  </a:lnTo>
                  <a:lnTo>
                    <a:pt x="28271" y="58303"/>
                  </a:lnTo>
                  <a:lnTo>
                    <a:pt x="28271" y="12816"/>
                  </a:lnTo>
                  <a:cubicBezTo>
                    <a:pt x="28236" y="5704"/>
                    <a:pt x="23589" y="1"/>
                    <a:pt x="17850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89"/>
            <p:cNvSpPr/>
            <p:nvPr/>
          </p:nvSpPr>
          <p:spPr>
            <a:xfrm flipH="1">
              <a:off x="2716463" y="3874800"/>
              <a:ext cx="367869" cy="19218"/>
            </a:xfrm>
            <a:custGeom>
              <a:rect b="b" l="l" r="r" t="t"/>
              <a:pathLst>
                <a:path extrusionOk="0" h="1339" w="25631">
                  <a:moveTo>
                    <a:pt x="0" y="1"/>
                  </a:moveTo>
                  <a:lnTo>
                    <a:pt x="0" y="1339"/>
                  </a:lnTo>
                  <a:lnTo>
                    <a:pt x="25630" y="1339"/>
                  </a:lnTo>
                  <a:cubicBezTo>
                    <a:pt x="25384" y="881"/>
                    <a:pt x="25067" y="423"/>
                    <a:pt x="24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89"/>
            <p:cNvSpPr/>
            <p:nvPr/>
          </p:nvSpPr>
          <p:spPr>
            <a:xfrm flipH="1">
              <a:off x="3020153" y="3818199"/>
              <a:ext cx="102089" cy="836794"/>
            </a:xfrm>
            <a:custGeom>
              <a:rect b="b" l="l" r="r" t="t"/>
              <a:pathLst>
                <a:path extrusionOk="0" h="58303" w="7113">
                  <a:moveTo>
                    <a:pt x="1" y="1"/>
                  </a:moveTo>
                  <a:lnTo>
                    <a:pt x="1" y="58303"/>
                  </a:lnTo>
                  <a:lnTo>
                    <a:pt x="7112" y="58303"/>
                  </a:lnTo>
                  <a:lnTo>
                    <a:pt x="7112" y="5493"/>
                  </a:lnTo>
                  <a:cubicBezTo>
                    <a:pt x="7112" y="2465"/>
                    <a:pt x="5141" y="1"/>
                    <a:pt x="2676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89"/>
            <p:cNvSpPr/>
            <p:nvPr/>
          </p:nvSpPr>
          <p:spPr>
            <a:xfrm flipH="1">
              <a:off x="2748280" y="4119921"/>
              <a:ext cx="214268" cy="212747"/>
            </a:xfrm>
            <a:custGeom>
              <a:rect b="b" l="l" r="r" t="t"/>
              <a:pathLst>
                <a:path extrusionOk="0" h="14823" w="14929">
                  <a:moveTo>
                    <a:pt x="2571" y="0"/>
                  </a:moveTo>
                  <a:cubicBezTo>
                    <a:pt x="1163" y="0"/>
                    <a:pt x="1" y="1127"/>
                    <a:pt x="1" y="2535"/>
                  </a:cubicBezTo>
                  <a:lnTo>
                    <a:pt x="1" y="12252"/>
                  </a:lnTo>
                  <a:cubicBezTo>
                    <a:pt x="1" y="13696"/>
                    <a:pt x="1163" y="14822"/>
                    <a:pt x="2571" y="14822"/>
                  </a:cubicBezTo>
                  <a:lnTo>
                    <a:pt x="12323" y="14822"/>
                  </a:lnTo>
                  <a:cubicBezTo>
                    <a:pt x="13731" y="14822"/>
                    <a:pt x="14893" y="13696"/>
                    <a:pt x="14893" y="12252"/>
                  </a:cubicBezTo>
                  <a:lnTo>
                    <a:pt x="14928" y="2535"/>
                  </a:lnTo>
                  <a:cubicBezTo>
                    <a:pt x="14928" y="1127"/>
                    <a:pt x="13767" y="0"/>
                    <a:pt x="12358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89"/>
            <p:cNvSpPr/>
            <p:nvPr/>
          </p:nvSpPr>
          <p:spPr>
            <a:xfrm flipH="1">
              <a:off x="2748280" y="4359974"/>
              <a:ext cx="214268" cy="213249"/>
            </a:xfrm>
            <a:custGeom>
              <a:rect b="b" l="l" r="r" t="t"/>
              <a:pathLst>
                <a:path extrusionOk="0" h="14858" w="14929">
                  <a:moveTo>
                    <a:pt x="2571" y="0"/>
                  </a:moveTo>
                  <a:cubicBezTo>
                    <a:pt x="1163" y="0"/>
                    <a:pt x="1" y="1162"/>
                    <a:pt x="1" y="2570"/>
                  </a:cubicBezTo>
                  <a:lnTo>
                    <a:pt x="1" y="12287"/>
                  </a:lnTo>
                  <a:cubicBezTo>
                    <a:pt x="1" y="13696"/>
                    <a:pt x="1163" y="14858"/>
                    <a:pt x="2571" y="14858"/>
                  </a:cubicBezTo>
                  <a:lnTo>
                    <a:pt x="12323" y="14858"/>
                  </a:lnTo>
                  <a:cubicBezTo>
                    <a:pt x="13731" y="14858"/>
                    <a:pt x="14893" y="13696"/>
                    <a:pt x="14893" y="12287"/>
                  </a:cubicBezTo>
                  <a:lnTo>
                    <a:pt x="14928" y="2570"/>
                  </a:lnTo>
                  <a:cubicBezTo>
                    <a:pt x="14928" y="1162"/>
                    <a:pt x="13767" y="0"/>
                    <a:pt x="12358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89"/>
            <p:cNvSpPr/>
            <p:nvPr/>
          </p:nvSpPr>
          <p:spPr>
            <a:xfrm flipH="1">
              <a:off x="2715444" y="3947578"/>
              <a:ext cx="267818" cy="24270"/>
            </a:xfrm>
            <a:custGeom>
              <a:rect b="b" l="l" r="r" t="t"/>
              <a:pathLst>
                <a:path extrusionOk="0" h="1691" w="18660">
                  <a:moveTo>
                    <a:pt x="845" y="1"/>
                  </a:moveTo>
                  <a:cubicBezTo>
                    <a:pt x="352" y="1"/>
                    <a:pt x="0" y="388"/>
                    <a:pt x="0" y="846"/>
                  </a:cubicBezTo>
                  <a:cubicBezTo>
                    <a:pt x="0" y="1303"/>
                    <a:pt x="352" y="1691"/>
                    <a:pt x="845" y="1691"/>
                  </a:cubicBezTo>
                  <a:lnTo>
                    <a:pt x="17780" y="1691"/>
                  </a:lnTo>
                  <a:cubicBezTo>
                    <a:pt x="18273" y="1691"/>
                    <a:pt x="18660" y="1303"/>
                    <a:pt x="18660" y="846"/>
                  </a:cubicBezTo>
                  <a:cubicBezTo>
                    <a:pt x="18660" y="388"/>
                    <a:pt x="18273" y="1"/>
                    <a:pt x="17780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89"/>
            <p:cNvSpPr/>
            <p:nvPr/>
          </p:nvSpPr>
          <p:spPr>
            <a:xfrm flipH="1">
              <a:off x="2715444" y="4012777"/>
              <a:ext cx="267818" cy="24270"/>
            </a:xfrm>
            <a:custGeom>
              <a:rect b="b" l="l" r="r" t="t"/>
              <a:pathLst>
                <a:path extrusionOk="0" h="1691" w="18660">
                  <a:moveTo>
                    <a:pt x="845" y="0"/>
                  </a:moveTo>
                  <a:cubicBezTo>
                    <a:pt x="352" y="0"/>
                    <a:pt x="0" y="388"/>
                    <a:pt x="0" y="845"/>
                  </a:cubicBezTo>
                  <a:cubicBezTo>
                    <a:pt x="0" y="1338"/>
                    <a:pt x="352" y="1690"/>
                    <a:pt x="845" y="1690"/>
                  </a:cubicBezTo>
                  <a:lnTo>
                    <a:pt x="17780" y="1690"/>
                  </a:lnTo>
                  <a:cubicBezTo>
                    <a:pt x="18273" y="1690"/>
                    <a:pt x="18660" y="1338"/>
                    <a:pt x="18660" y="845"/>
                  </a:cubicBezTo>
                  <a:cubicBezTo>
                    <a:pt x="18660" y="388"/>
                    <a:pt x="18273" y="0"/>
                    <a:pt x="17780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89"/>
            <p:cNvSpPr/>
            <p:nvPr/>
          </p:nvSpPr>
          <p:spPr>
            <a:xfrm flipH="1">
              <a:off x="2775562" y="4143663"/>
              <a:ext cx="169288" cy="166259"/>
            </a:xfrm>
            <a:custGeom>
              <a:rect b="b" l="l" r="r" t="t"/>
              <a:pathLst>
                <a:path extrusionOk="0" h="11584" w="11795">
                  <a:moveTo>
                    <a:pt x="5880" y="423"/>
                  </a:moveTo>
                  <a:cubicBezTo>
                    <a:pt x="8696" y="423"/>
                    <a:pt x="10984" y="2677"/>
                    <a:pt x="11266" y="5810"/>
                  </a:cubicBezTo>
                  <a:cubicBezTo>
                    <a:pt x="11372" y="7077"/>
                    <a:pt x="10949" y="8345"/>
                    <a:pt x="10069" y="9295"/>
                  </a:cubicBezTo>
                  <a:cubicBezTo>
                    <a:pt x="8978" y="10457"/>
                    <a:pt x="7464" y="11126"/>
                    <a:pt x="5880" y="11126"/>
                  </a:cubicBezTo>
                  <a:lnTo>
                    <a:pt x="5739" y="11126"/>
                  </a:lnTo>
                  <a:cubicBezTo>
                    <a:pt x="2817" y="11126"/>
                    <a:pt x="458" y="8732"/>
                    <a:pt x="458" y="5775"/>
                  </a:cubicBezTo>
                  <a:cubicBezTo>
                    <a:pt x="493" y="2817"/>
                    <a:pt x="2887" y="423"/>
                    <a:pt x="5880" y="423"/>
                  </a:cubicBezTo>
                  <a:close/>
                  <a:moveTo>
                    <a:pt x="5780" y="1"/>
                  </a:moveTo>
                  <a:cubicBezTo>
                    <a:pt x="2606" y="1"/>
                    <a:pt x="35" y="2592"/>
                    <a:pt x="35" y="5775"/>
                  </a:cubicBezTo>
                  <a:cubicBezTo>
                    <a:pt x="0" y="8979"/>
                    <a:pt x="2570" y="11549"/>
                    <a:pt x="5739" y="11584"/>
                  </a:cubicBezTo>
                  <a:lnTo>
                    <a:pt x="5844" y="11584"/>
                  </a:lnTo>
                  <a:cubicBezTo>
                    <a:pt x="7569" y="11549"/>
                    <a:pt x="9224" y="10845"/>
                    <a:pt x="10386" y="9577"/>
                  </a:cubicBezTo>
                  <a:cubicBezTo>
                    <a:pt x="11337" y="8556"/>
                    <a:pt x="11794" y="7148"/>
                    <a:pt x="11689" y="5775"/>
                  </a:cubicBezTo>
                  <a:cubicBezTo>
                    <a:pt x="11372" y="2430"/>
                    <a:pt x="8942" y="1"/>
                    <a:pt x="5844" y="1"/>
                  </a:cubicBezTo>
                  <a:cubicBezTo>
                    <a:pt x="5823" y="1"/>
                    <a:pt x="5802" y="1"/>
                    <a:pt x="5780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89"/>
            <p:cNvSpPr/>
            <p:nvPr/>
          </p:nvSpPr>
          <p:spPr>
            <a:xfrm flipH="1">
              <a:off x="2777087" y="4386459"/>
              <a:ext cx="194548" cy="166561"/>
            </a:xfrm>
            <a:custGeom>
              <a:rect b="b" l="l" r="r" t="t"/>
              <a:pathLst>
                <a:path extrusionOk="0" h="11605" w="13555">
                  <a:moveTo>
                    <a:pt x="7746" y="444"/>
                  </a:moveTo>
                  <a:cubicBezTo>
                    <a:pt x="10703" y="444"/>
                    <a:pt x="13097" y="2838"/>
                    <a:pt x="13132" y="5830"/>
                  </a:cubicBezTo>
                  <a:cubicBezTo>
                    <a:pt x="13108" y="9045"/>
                    <a:pt x="10476" y="11180"/>
                    <a:pt x="7728" y="11180"/>
                  </a:cubicBezTo>
                  <a:cubicBezTo>
                    <a:pt x="6413" y="11180"/>
                    <a:pt x="5072" y="10691"/>
                    <a:pt x="3978" y="9597"/>
                  </a:cubicBezTo>
                  <a:cubicBezTo>
                    <a:pt x="599" y="6253"/>
                    <a:pt x="2957" y="479"/>
                    <a:pt x="7746" y="444"/>
                  </a:cubicBezTo>
                  <a:close/>
                  <a:moveTo>
                    <a:pt x="7716" y="0"/>
                  </a:moveTo>
                  <a:cubicBezTo>
                    <a:pt x="6294" y="0"/>
                    <a:pt x="4844" y="529"/>
                    <a:pt x="3662" y="1711"/>
                  </a:cubicBezTo>
                  <a:cubicBezTo>
                    <a:pt x="0" y="5337"/>
                    <a:pt x="2570" y="11569"/>
                    <a:pt x="7746" y="11604"/>
                  </a:cubicBezTo>
                  <a:cubicBezTo>
                    <a:pt x="10949" y="11604"/>
                    <a:pt x="13555" y="9034"/>
                    <a:pt x="13555" y="5830"/>
                  </a:cubicBezTo>
                  <a:cubicBezTo>
                    <a:pt x="13555" y="2326"/>
                    <a:pt x="10698" y="0"/>
                    <a:pt x="7716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89"/>
            <p:cNvSpPr/>
            <p:nvPr/>
          </p:nvSpPr>
          <p:spPr>
            <a:xfrm flipH="1">
              <a:off x="1394421" y="3669556"/>
              <a:ext cx="435857" cy="929339"/>
            </a:xfrm>
            <a:custGeom>
              <a:rect b="b" l="l" r="r" t="t"/>
              <a:pathLst>
                <a:path extrusionOk="0" h="64751" w="30368">
                  <a:moveTo>
                    <a:pt x="799" y="1"/>
                  </a:moveTo>
                  <a:cubicBezTo>
                    <a:pt x="404" y="1"/>
                    <a:pt x="0" y="316"/>
                    <a:pt x="125" y="815"/>
                  </a:cubicBezTo>
                  <a:lnTo>
                    <a:pt x="14842" y="61053"/>
                  </a:lnTo>
                  <a:cubicBezTo>
                    <a:pt x="15194" y="62426"/>
                    <a:pt x="16320" y="63447"/>
                    <a:pt x="17764" y="63623"/>
                  </a:cubicBezTo>
                  <a:lnTo>
                    <a:pt x="26460" y="64750"/>
                  </a:lnTo>
                  <a:lnTo>
                    <a:pt x="26917" y="64750"/>
                  </a:lnTo>
                  <a:cubicBezTo>
                    <a:pt x="27762" y="64750"/>
                    <a:pt x="28572" y="64433"/>
                    <a:pt x="29206" y="63870"/>
                  </a:cubicBezTo>
                  <a:cubicBezTo>
                    <a:pt x="29945" y="63236"/>
                    <a:pt x="30368" y="62286"/>
                    <a:pt x="30368" y="61300"/>
                  </a:cubicBezTo>
                  <a:lnTo>
                    <a:pt x="29488" y="1977"/>
                  </a:lnTo>
                  <a:cubicBezTo>
                    <a:pt x="29488" y="1625"/>
                    <a:pt x="29206" y="1308"/>
                    <a:pt x="28854" y="1308"/>
                  </a:cubicBezTo>
                  <a:cubicBezTo>
                    <a:pt x="28467" y="1343"/>
                    <a:pt x="28185" y="1625"/>
                    <a:pt x="28185" y="1977"/>
                  </a:cubicBezTo>
                  <a:lnTo>
                    <a:pt x="29030" y="61335"/>
                  </a:lnTo>
                  <a:cubicBezTo>
                    <a:pt x="29030" y="61934"/>
                    <a:pt x="28783" y="62497"/>
                    <a:pt x="28361" y="62884"/>
                  </a:cubicBezTo>
                  <a:cubicBezTo>
                    <a:pt x="27953" y="63234"/>
                    <a:pt x="27472" y="63439"/>
                    <a:pt x="26958" y="63439"/>
                  </a:cubicBezTo>
                  <a:cubicBezTo>
                    <a:pt x="26852" y="63439"/>
                    <a:pt x="26745" y="63430"/>
                    <a:pt x="26636" y="63412"/>
                  </a:cubicBezTo>
                  <a:lnTo>
                    <a:pt x="17905" y="62321"/>
                  </a:lnTo>
                  <a:cubicBezTo>
                    <a:pt x="17060" y="62215"/>
                    <a:pt x="16320" y="61581"/>
                    <a:pt x="16109" y="60737"/>
                  </a:cubicBezTo>
                  <a:lnTo>
                    <a:pt x="1428" y="498"/>
                  </a:lnTo>
                  <a:cubicBezTo>
                    <a:pt x="1341" y="152"/>
                    <a:pt x="1072" y="1"/>
                    <a:pt x="799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89"/>
            <p:cNvSpPr/>
            <p:nvPr/>
          </p:nvSpPr>
          <p:spPr>
            <a:xfrm flipH="1">
              <a:off x="1376943" y="3644852"/>
              <a:ext cx="1902969" cy="39943"/>
            </a:xfrm>
            <a:custGeom>
              <a:rect b="b" l="l" r="r" t="t"/>
              <a:pathLst>
                <a:path extrusionOk="0" h="2783" w="132588">
                  <a:moveTo>
                    <a:pt x="0" y="1"/>
                  </a:moveTo>
                  <a:lnTo>
                    <a:pt x="0" y="2782"/>
                  </a:lnTo>
                  <a:lnTo>
                    <a:pt x="132588" y="2782"/>
                  </a:lnTo>
                  <a:lnTo>
                    <a:pt x="132588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89"/>
            <p:cNvSpPr/>
            <p:nvPr/>
          </p:nvSpPr>
          <p:spPr>
            <a:xfrm flipH="1">
              <a:off x="1732074" y="3607458"/>
              <a:ext cx="884789" cy="37919"/>
            </a:xfrm>
            <a:custGeom>
              <a:rect b="b" l="l" r="r" t="t"/>
              <a:pathLst>
                <a:path extrusionOk="0" h="2642" w="61647">
                  <a:moveTo>
                    <a:pt x="0" y="1"/>
                  </a:moveTo>
                  <a:lnTo>
                    <a:pt x="0" y="2641"/>
                  </a:lnTo>
                  <a:lnTo>
                    <a:pt x="61647" y="2641"/>
                  </a:lnTo>
                  <a:lnTo>
                    <a:pt x="61647" y="1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89"/>
            <p:cNvSpPr/>
            <p:nvPr/>
          </p:nvSpPr>
          <p:spPr>
            <a:xfrm flipH="1">
              <a:off x="1732074" y="3607458"/>
              <a:ext cx="884789" cy="11138"/>
            </a:xfrm>
            <a:custGeom>
              <a:rect b="b" l="l" r="r" t="t"/>
              <a:pathLst>
                <a:path extrusionOk="0" h="776" w="61647">
                  <a:moveTo>
                    <a:pt x="0" y="1"/>
                  </a:moveTo>
                  <a:lnTo>
                    <a:pt x="0" y="775"/>
                  </a:lnTo>
                  <a:lnTo>
                    <a:pt x="61647" y="775"/>
                  </a:lnTo>
                  <a:lnTo>
                    <a:pt x="616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89"/>
            <p:cNvSpPr/>
            <p:nvPr/>
          </p:nvSpPr>
          <p:spPr>
            <a:xfrm flipH="1">
              <a:off x="2658534" y="3663298"/>
              <a:ext cx="607742" cy="1087188"/>
            </a:xfrm>
            <a:custGeom>
              <a:rect b="b" l="l" r="r" t="t"/>
              <a:pathLst>
                <a:path extrusionOk="0" h="75749" w="42344">
                  <a:moveTo>
                    <a:pt x="41508" y="1"/>
                  </a:moveTo>
                  <a:cubicBezTo>
                    <a:pt x="41267" y="1"/>
                    <a:pt x="41027" y="131"/>
                    <a:pt x="40911" y="441"/>
                  </a:cubicBezTo>
                  <a:lnTo>
                    <a:pt x="12886" y="72544"/>
                  </a:lnTo>
                  <a:cubicBezTo>
                    <a:pt x="12423" y="73728"/>
                    <a:pt x="11302" y="74422"/>
                    <a:pt x="10128" y="74422"/>
                  </a:cubicBezTo>
                  <a:cubicBezTo>
                    <a:pt x="9695" y="74422"/>
                    <a:pt x="9255" y="74328"/>
                    <a:pt x="8838" y="74129"/>
                  </a:cubicBezTo>
                  <a:lnTo>
                    <a:pt x="2500" y="71030"/>
                  </a:lnTo>
                  <a:cubicBezTo>
                    <a:pt x="1796" y="70714"/>
                    <a:pt x="1374" y="69974"/>
                    <a:pt x="1444" y="69200"/>
                  </a:cubicBezTo>
                  <a:lnTo>
                    <a:pt x="7922" y="1392"/>
                  </a:lnTo>
                  <a:cubicBezTo>
                    <a:pt x="7959" y="925"/>
                    <a:pt x="7611" y="676"/>
                    <a:pt x="7265" y="676"/>
                  </a:cubicBezTo>
                  <a:cubicBezTo>
                    <a:pt x="6958" y="676"/>
                    <a:pt x="6653" y="872"/>
                    <a:pt x="6619" y="1286"/>
                  </a:cubicBezTo>
                  <a:lnTo>
                    <a:pt x="141" y="69059"/>
                  </a:lnTo>
                  <a:cubicBezTo>
                    <a:pt x="1" y="70361"/>
                    <a:pt x="705" y="71629"/>
                    <a:pt x="1902" y="72227"/>
                  </a:cubicBezTo>
                  <a:lnTo>
                    <a:pt x="8204" y="75290"/>
                  </a:lnTo>
                  <a:cubicBezTo>
                    <a:pt x="8802" y="75572"/>
                    <a:pt x="9436" y="75748"/>
                    <a:pt x="10105" y="75748"/>
                  </a:cubicBezTo>
                  <a:cubicBezTo>
                    <a:pt x="10633" y="75748"/>
                    <a:pt x="11161" y="75642"/>
                    <a:pt x="11654" y="75431"/>
                  </a:cubicBezTo>
                  <a:cubicBezTo>
                    <a:pt x="12745" y="75009"/>
                    <a:pt x="13626" y="74129"/>
                    <a:pt x="14048" y="73037"/>
                  </a:cubicBezTo>
                  <a:lnTo>
                    <a:pt x="42143" y="899"/>
                  </a:lnTo>
                  <a:cubicBezTo>
                    <a:pt x="42343" y="386"/>
                    <a:pt x="41924" y="1"/>
                    <a:pt x="41508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89"/>
            <p:cNvSpPr/>
            <p:nvPr/>
          </p:nvSpPr>
          <p:spPr>
            <a:xfrm flipH="1">
              <a:off x="1376943" y="3668107"/>
              <a:ext cx="1902969" cy="39929"/>
            </a:xfrm>
            <a:custGeom>
              <a:rect b="b" l="l" r="r" t="t"/>
              <a:pathLst>
                <a:path extrusionOk="0" h="2782" w="132588">
                  <a:moveTo>
                    <a:pt x="0" y="0"/>
                  </a:moveTo>
                  <a:lnTo>
                    <a:pt x="0" y="2782"/>
                  </a:lnTo>
                  <a:lnTo>
                    <a:pt x="132588" y="2782"/>
                  </a:lnTo>
                  <a:lnTo>
                    <a:pt x="1325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89"/>
            <p:cNvSpPr/>
            <p:nvPr/>
          </p:nvSpPr>
          <p:spPr>
            <a:xfrm flipH="1">
              <a:off x="2132872" y="2633593"/>
              <a:ext cx="1125824" cy="799908"/>
            </a:xfrm>
            <a:custGeom>
              <a:rect b="b" l="l" r="r" t="t"/>
              <a:pathLst>
                <a:path extrusionOk="0" h="55733" w="78441">
                  <a:moveTo>
                    <a:pt x="1" y="0"/>
                  </a:moveTo>
                  <a:lnTo>
                    <a:pt x="1" y="55733"/>
                  </a:lnTo>
                  <a:lnTo>
                    <a:pt x="78441" y="55733"/>
                  </a:lnTo>
                  <a:lnTo>
                    <a:pt x="78124" y="120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89"/>
            <p:cNvSpPr/>
            <p:nvPr/>
          </p:nvSpPr>
          <p:spPr>
            <a:xfrm flipH="1">
              <a:off x="2132872" y="2855459"/>
              <a:ext cx="1125824" cy="578076"/>
            </a:xfrm>
            <a:custGeom>
              <a:rect b="b" l="l" r="r" t="t"/>
              <a:pathLst>
                <a:path extrusionOk="0" h="40277" w="78441">
                  <a:moveTo>
                    <a:pt x="1" y="0"/>
                  </a:moveTo>
                  <a:lnTo>
                    <a:pt x="1" y="40277"/>
                  </a:lnTo>
                  <a:lnTo>
                    <a:pt x="78441" y="40277"/>
                  </a:lnTo>
                  <a:lnTo>
                    <a:pt x="78300" y="19258"/>
                  </a:lnTo>
                  <a:cubicBezTo>
                    <a:pt x="73544" y="19995"/>
                    <a:pt x="68754" y="20347"/>
                    <a:pt x="63967" y="20347"/>
                  </a:cubicBezTo>
                  <a:cubicBezTo>
                    <a:pt x="41296" y="20347"/>
                    <a:pt x="18692" y="12442"/>
                    <a:pt x="1" y="0"/>
                  </a:cubicBez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89"/>
            <p:cNvSpPr/>
            <p:nvPr/>
          </p:nvSpPr>
          <p:spPr>
            <a:xfrm flipH="1">
              <a:off x="2136801" y="2632573"/>
              <a:ext cx="1121777" cy="205686"/>
            </a:xfrm>
            <a:custGeom>
              <a:rect b="b" l="l" r="r" t="t"/>
              <a:pathLst>
                <a:path extrusionOk="0" h="14331" w="78159">
                  <a:moveTo>
                    <a:pt x="0" y="1"/>
                  </a:moveTo>
                  <a:lnTo>
                    <a:pt x="0" y="4437"/>
                  </a:lnTo>
                  <a:lnTo>
                    <a:pt x="78159" y="14330"/>
                  </a:lnTo>
                  <a:lnTo>
                    <a:pt x="78159" y="120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89"/>
            <p:cNvSpPr/>
            <p:nvPr/>
          </p:nvSpPr>
          <p:spPr>
            <a:xfrm flipH="1">
              <a:off x="2132753" y="3353753"/>
              <a:ext cx="1125824" cy="78853"/>
            </a:xfrm>
            <a:custGeom>
              <a:rect b="b" l="l" r="r" t="t"/>
              <a:pathLst>
                <a:path extrusionOk="0" h="5494" w="78441">
                  <a:moveTo>
                    <a:pt x="0" y="1"/>
                  </a:moveTo>
                  <a:lnTo>
                    <a:pt x="0" y="5493"/>
                  </a:lnTo>
                  <a:lnTo>
                    <a:pt x="78440" y="5493"/>
                  </a:lnTo>
                  <a:lnTo>
                    <a:pt x="78440" y="20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89"/>
            <p:cNvSpPr/>
            <p:nvPr/>
          </p:nvSpPr>
          <p:spPr>
            <a:xfrm flipH="1">
              <a:off x="2235932" y="3248131"/>
              <a:ext cx="882263" cy="57625"/>
            </a:xfrm>
            <a:custGeom>
              <a:rect b="b" l="l" r="r" t="t"/>
              <a:pathLst>
                <a:path extrusionOk="0" h="4015" w="61471">
                  <a:moveTo>
                    <a:pt x="423" y="1"/>
                  </a:moveTo>
                  <a:cubicBezTo>
                    <a:pt x="176" y="1"/>
                    <a:pt x="0" y="212"/>
                    <a:pt x="0" y="458"/>
                  </a:cubicBezTo>
                  <a:cubicBezTo>
                    <a:pt x="0" y="705"/>
                    <a:pt x="176" y="916"/>
                    <a:pt x="423" y="951"/>
                  </a:cubicBezTo>
                  <a:lnTo>
                    <a:pt x="61013" y="4014"/>
                  </a:lnTo>
                  <a:cubicBezTo>
                    <a:pt x="61260" y="4014"/>
                    <a:pt x="61471" y="3838"/>
                    <a:pt x="61471" y="3592"/>
                  </a:cubicBezTo>
                  <a:cubicBezTo>
                    <a:pt x="61471" y="3345"/>
                    <a:pt x="61260" y="3134"/>
                    <a:pt x="61013" y="3099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89"/>
            <p:cNvSpPr/>
            <p:nvPr/>
          </p:nvSpPr>
          <p:spPr>
            <a:xfrm flipH="1">
              <a:off x="2340021" y="2796504"/>
              <a:ext cx="808505" cy="448544"/>
            </a:xfrm>
            <a:custGeom>
              <a:rect b="b" l="l" r="r" t="t"/>
              <a:pathLst>
                <a:path extrusionOk="0" h="31252" w="56332">
                  <a:moveTo>
                    <a:pt x="27275" y="0"/>
                  </a:moveTo>
                  <a:cubicBezTo>
                    <a:pt x="26639" y="0"/>
                    <a:pt x="25973" y="223"/>
                    <a:pt x="25349" y="446"/>
                  </a:cubicBezTo>
                  <a:cubicBezTo>
                    <a:pt x="16724" y="3579"/>
                    <a:pt x="7746" y="7064"/>
                    <a:pt x="1515" y="14704"/>
                  </a:cubicBezTo>
                  <a:cubicBezTo>
                    <a:pt x="775" y="15655"/>
                    <a:pt x="1" y="16746"/>
                    <a:pt x="1" y="18014"/>
                  </a:cubicBezTo>
                  <a:cubicBezTo>
                    <a:pt x="1" y="19422"/>
                    <a:pt x="916" y="20619"/>
                    <a:pt x="1761" y="21640"/>
                  </a:cubicBezTo>
                  <a:lnTo>
                    <a:pt x="7465" y="28470"/>
                  </a:lnTo>
                  <a:lnTo>
                    <a:pt x="56331" y="31251"/>
                  </a:lnTo>
                  <a:cubicBezTo>
                    <a:pt x="55451" y="27449"/>
                    <a:pt x="52388" y="20865"/>
                    <a:pt x="49572" y="18894"/>
                  </a:cubicBezTo>
                  <a:cubicBezTo>
                    <a:pt x="48586" y="18190"/>
                    <a:pt x="47459" y="17732"/>
                    <a:pt x="46720" y="16746"/>
                  </a:cubicBezTo>
                  <a:cubicBezTo>
                    <a:pt x="45910" y="15584"/>
                    <a:pt x="45769" y="13965"/>
                    <a:pt x="45981" y="12486"/>
                  </a:cubicBezTo>
                  <a:cubicBezTo>
                    <a:pt x="46192" y="11043"/>
                    <a:pt x="46685" y="9635"/>
                    <a:pt x="46966" y="8191"/>
                  </a:cubicBezTo>
                  <a:cubicBezTo>
                    <a:pt x="47213" y="6924"/>
                    <a:pt x="47178" y="5304"/>
                    <a:pt x="46227" y="4670"/>
                  </a:cubicBezTo>
                  <a:cubicBezTo>
                    <a:pt x="45833" y="4445"/>
                    <a:pt x="45371" y="4332"/>
                    <a:pt x="44931" y="4332"/>
                  </a:cubicBezTo>
                  <a:cubicBezTo>
                    <a:pt x="44822" y="4332"/>
                    <a:pt x="44713" y="4339"/>
                    <a:pt x="44607" y="4354"/>
                  </a:cubicBezTo>
                  <a:cubicBezTo>
                    <a:pt x="41897" y="4530"/>
                    <a:pt x="39256" y="5128"/>
                    <a:pt x="36756" y="6114"/>
                  </a:cubicBezTo>
                  <a:cubicBezTo>
                    <a:pt x="35680" y="6536"/>
                    <a:pt x="34465" y="7009"/>
                    <a:pt x="33360" y="7009"/>
                  </a:cubicBezTo>
                  <a:cubicBezTo>
                    <a:pt x="32622" y="7009"/>
                    <a:pt x="31934" y="6798"/>
                    <a:pt x="31370" y="6220"/>
                  </a:cubicBezTo>
                  <a:cubicBezTo>
                    <a:pt x="29821" y="4670"/>
                    <a:pt x="30173" y="1291"/>
                    <a:pt x="28342" y="270"/>
                  </a:cubicBezTo>
                  <a:cubicBezTo>
                    <a:pt x="28006" y="75"/>
                    <a:pt x="27645" y="0"/>
                    <a:pt x="27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89"/>
            <p:cNvSpPr/>
            <p:nvPr/>
          </p:nvSpPr>
          <p:spPr>
            <a:xfrm flipH="1">
              <a:off x="2421361" y="2895178"/>
              <a:ext cx="557867" cy="344833"/>
            </a:xfrm>
            <a:custGeom>
              <a:rect b="b" l="l" r="r" t="t"/>
              <a:pathLst>
                <a:path extrusionOk="0" h="24026" w="38869">
                  <a:moveTo>
                    <a:pt x="20374" y="1"/>
                  </a:moveTo>
                  <a:cubicBezTo>
                    <a:pt x="18122" y="1"/>
                    <a:pt x="15866" y="181"/>
                    <a:pt x="13626" y="543"/>
                  </a:cubicBezTo>
                  <a:lnTo>
                    <a:pt x="10704" y="3887"/>
                  </a:lnTo>
                  <a:lnTo>
                    <a:pt x="18132" y="4521"/>
                  </a:lnTo>
                  <a:cubicBezTo>
                    <a:pt x="18484" y="4521"/>
                    <a:pt x="18836" y="4627"/>
                    <a:pt x="19118" y="4838"/>
                  </a:cubicBezTo>
                  <a:cubicBezTo>
                    <a:pt x="19365" y="5190"/>
                    <a:pt x="19294" y="5648"/>
                    <a:pt x="18907" y="5894"/>
                  </a:cubicBezTo>
                  <a:cubicBezTo>
                    <a:pt x="18555" y="6140"/>
                    <a:pt x="18097" y="6281"/>
                    <a:pt x="17675" y="6352"/>
                  </a:cubicBezTo>
                  <a:cubicBezTo>
                    <a:pt x="12499" y="7443"/>
                    <a:pt x="7465" y="9203"/>
                    <a:pt x="2712" y="11492"/>
                  </a:cubicBezTo>
                  <a:cubicBezTo>
                    <a:pt x="2008" y="11773"/>
                    <a:pt x="1374" y="12196"/>
                    <a:pt x="811" y="12689"/>
                  </a:cubicBezTo>
                  <a:cubicBezTo>
                    <a:pt x="283" y="13147"/>
                    <a:pt x="1" y="13851"/>
                    <a:pt x="142" y="14555"/>
                  </a:cubicBezTo>
                  <a:cubicBezTo>
                    <a:pt x="353" y="15294"/>
                    <a:pt x="1092" y="15822"/>
                    <a:pt x="1902" y="16069"/>
                  </a:cubicBezTo>
                  <a:cubicBezTo>
                    <a:pt x="2606" y="16215"/>
                    <a:pt x="3310" y="16289"/>
                    <a:pt x="4035" y="16289"/>
                  </a:cubicBezTo>
                  <a:cubicBezTo>
                    <a:pt x="4180" y="16289"/>
                    <a:pt x="4326" y="16286"/>
                    <a:pt x="4472" y="16280"/>
                  </a:cubicBezTo>
                  <a:cubicBezTo>
                    <a:pt x="9233" y="16228"/>
                    <a:pt x="14011" y="16064"/>
                    <a:pt x="18781" y="16064"/>
                  </a:cubicBezTo>
                  <a:cubicBezTo>
                    <a:pt x="23676" y="16064"/>
                    <a:pt x="28562" y="16236"/>
                    <a:pt x="33412" y="16878"/>
                  </a:cubicBezTo>
                  <a:cubicBezTo>
                    <a:pt x="34151" y="16949"/>
                    <a:pt x="34926" y="17125"/>
                    <a:pt x="35630" y="17442"/>
                  </a:cubicBezTo>
                  <a:cubicBezTo>
                    <a:pt x="36299" y="17688"/>
                    <a:pt x="36792" y="18287"/>
                    <a:pt x="36933" y="18991"/>
                  </a:cubicBezTo>
                  <a:cubicBezTo>
                    <a:pt x="37003" y="19977"/>
                    <a:pt x="35982" y="20786"/>
                    <a:pt x="35031" y="21385"/>
                  </a:cubicBezTo>
                  <a:cubicBezTo>
                    <a:pt x="34187" y="21878"/>
                    <a:pt x="32884" y="23145"/>
                    <a:pt x="32004" y="23603"/>
                  </a:cubicBezTo>
                  <a:lnTo>
                    <a:pt x="33658" y="24025"/>
                  </a:lnTo>
                  <a:cubicBezTo>
                    <a:pt x="33975" y="23920"/>
                    <a:pt x="34539" y="23356"/>
                    <a:pt x="35384" y="22934"/>
                  </a:cubicBezTo>
                  <a:cubicBezTo>
                    <a:pt x="36193" y="22441"/>
                    <a:pt x="36968" y="21913"/>
                    <a:pt x="37707" y="21314"/>
                  </a:cubicBezTo>
                  <a:cubicBezTo>
                    <a:pt x="38376" y="20857"/>
                    <a:pt x="38834" y="20082"/>
                    <a:pt x="38869" y="19272"/>
                  </a:cubicBezTo>
                  <a:cubicBezTo>
                    <a:pt x="38799" y="17899"/>
                    <a:pt x="37390" y="16562"/>
                    <a:pt x="35912" y="16033"/>
                  </a:cubicBezTo>
                  <a:cubicBezTo>
                    <a:pt x="31634" y="14450"/>
                    <a:pt x="26959" y="14104"/>
                    <a:pt x="22218" y="14104"/>
                  </a:cubicBezTo>
                  <a:cubicBezTo>
                    <a:pt x="18844" y="14104"/>
                    <a:pt x="15435" y="14279"/>
                    <a:pt x="12112" y="14308"/>
                  </a:cubicBezTo>
                  <a:cubicBezTo>
                    <a:pt x="11126" y="14308"/>
                    <a:pt x="9824" y="14062"/>
                    <a:pt x="9788" y="13252"/>
                  </a:cubicBezTo>
                  <a:cubicBezTo>
                    <a:pt x="9753" y="12654"/>
                    <a:pt x="10387" y="12231"/>
                    <a:pt x="10985" y="11949"/>
                  </a:cubicBezTo>
                  <a:cubicBezTo>
                    <a:pt x="18766" y="8112"/>
                    <a:pt x="27990" y="7232"/>
                    <a:pt x="36827" y="6000"/>
                  </a:cubicBezTo>
                  <a:cubicBezTo>
                    <a:pt x="37637" y="5894"/>
                    <a:pt x="38658" y="5577"/>
                    <a:pt x="38728" y="4873"/>
                  </a:cubicBezTo>
                  <a:cubicBezTo>
                    <a:pt x="38763" y="4310"/>
                    <a:pt x="38059" y="3887"/>
                    <a:pt x="37461" y="3606"/>
                  </a:cubicBezTo>
                  <a:cubicBezTo>
                    <a:pt x="32045" y="1216"/>
                    <a:pt x="26226" y="1"/>
                    <a:pt x="20374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89"/>
            <p:cNvSpPr/>
            <p:nvPr/>
          </p:nvSpPr>
          <p:spPr>
            <a:xfrm flipH="1">
              <a:off x="2190342" y="2898910"/>
              <a:ext cx="174340" cy="26796"/>
            </a:xfrm>
            <a:custGeom>
              <a:rect b="b" l="l" r="r" t="t"/>
              <a:pathLst>
                <a:path extrusionOk="0" h="1867" w="12147">
                  <a:moveTo>
                    <a:pt x="35" y="1"/>
                  </a:moveTo>
                  <a:lnTo>
                    <a:pt x="0" y="459"/>
                  </a:lnTo>
                  <a:lnTo>
                    <a:pt x="12111" y="1867"/>
                  </a:lnTo>
                  <a:lnTo>
                    <a:pt x="12146" y="1444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89"/>
            <p:cNvSpPr/>
            <p:nvPr/>
          </p:nvSpPr>
          <p:spPr>
            <a:xfrm flipH="1">
              <a:off x="2190342" y="2953501"/>
              <a:ext cx="174340" cy="24270"/>
            </a:xfrm>
            <a:custGeom>
              <a:rect b="b" l="l" r="r" t="t"/>
              <a:pathLst>
                <a:path extrusionOk="0" h="1691" w="12147">
                  <a:moveTo>
                    <a:pt x="35" y="0"/>
                  </a:moveTo>
                  <a:lnTo>
                    <a:pt x="0" y="458"/>
                  </a:lnTo>
                  <a:cubicBezTo>
                    <a:pt x="2007" y="669"/>
                    <a:pt x="4049" y="880"/>
                    <a:pt x="6056" y="1056"/>
                  </a:cubicBezTo>
                  <a:cubicBezTo>
                    <a:pt x="8027" y="1268"/>
                    <a:pt x="10069" y="1479"/>
                    <a:pt x="12111" y="1690"/>
                  </a:cubicBezTo>
                  <a:lnTo>
                    <a:pt x="12146" y="1268"/>
                  </a:lnTo>
                  <a:cubicBezTo>
                    <a:pt x="10140" y="1021"/>
                    <a:pt x="8062" y="810"/>
                    <a:pt x="6091" y="634"/>
                  </a:cubicBezTo>
                  <a:cubicBezTo>
                    <a:pt x="4119" y="458"/>
                    <a:pt x="2042" y="247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89"/>
            <p:cNvSpPr/>
            <p:nvPr/>
          </p:nvSpPr>
          <p:spPr>
            <a:xfrm flipH="1">
              <a:off x="2190342" y="3004030"/>
              <a:ext cx="174340" cy="25791"/>
            </a:xfrm>
            <a:custGeom>
              <a:rect b="b" l="l" r="r" t="t"/>
              <a:pathLst>
                <a:path extrusionOk="0" h="1797" w="12147">
                  <a:moveTo>
                    <a:pt x="35" y="1"/>
                  </a:moveTo>
                  <a:lnTo>
                    <a:pt x="0" y="423"/>
                  </a:lnTo>
                  <a:cubicBezTo>
                    <a:pt x="2007" y="670"/>
                    <a:pt x="4014" y="916"/>
                    <a:pt x="6056" y="1127"/>
                  </a:cubicBezTo>
                  <a:cubicBezTo>
                    <a:pt x="8062" y="1339"/>
                    <a:pt x="10069" y="1585"/>
                    <a:pt x="12111" y="1796"/>
                  </a:cubicBezTo>
                  <a:lnTo>
                    <a:pt x="12146" y="1374"/>
                  </a:lnTo>
                  <a:cubicBezTo>
                    <a:pt x="10140" y="1127"/>
                    <a:pt x="8098" y="916"/>
                    <a:pt x="6091" y="670"/>
                  </a:cubicBezTo>
                  <a:cubicBezTo>
                    <a:pt x="4084" y="459"/>
                    <a:pt x="2042" y="247"/>
                    <a:pt x="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89"/>
            <p:cNvSpPr/>
            <p:nvPr/>
          </p:nvSpPr>
          <p:spPr>
            <a:xfrm flipH="1">
              <a:off x="2190342" y="3058621"/>
              <a:ext cx="173837" cy="23753"/>
            </a:xfrm>
            <a:custGeom>
              <a:rect b="b" l="l" r="r" t="t"/>
              <a:pathLst>
                <a:path extrusionOk="0" h="1655" w="12112">
                  <a:moveTo>
                    <a:pt x="36" y="0"/>
                  </a:moveTo>
                  <a:lnTo>
                    <a:pt x="0" y="423"/>
                  </a:lnTo>
                  <a:cubicBezTo>
                    <a:pt x="2007" y="669"/>
                    <a:pt x="4049" y="880"/>
                    <a:pt x="6021" y="1021"/>
                  </a:cubicBezTo>
                  <a:cubicBezTo>
                    <a:pt x="7992" y="1197"/>
                    <a:pt x="10034" y="1408"/>
                    <a:pt x="12076" y="1655"/>
                  </a:cubicBezTo>
                  <a:lnTo>
                    <a:pt x="12111" y="1197"/>
                  </a:lnTo>
                  <a:cubicBezTo>
                    <a:pt x="10105" y="951"/>
                    <a:pt x="8063" y="775"/>
                    <a:pt x="6091" y="599"/>
                  </a:cubicBezTo>
                  <a:cubicBezTo>
                    <a:pt x="4119" y="423"/>
                    <a:pt x="2078" y="211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89"/>
            <p:cNvSpPr/>
            <p:nvPr/>
          </p:nvSpPr>
          <p:spPr>
            <a:xfrm flipH="1">
              <a:off x="2190845" y="3115221"/>
              <a:ext cx="174857" cy="26796"/>
            </a:xfrm>
            <a:custGeom>
              <a:rect b="b" l="l" r="r" t="t"/>
              <a:pathLst>
                <a:path extrusionOk="0" h="1867" w="12183">
                  <a:moveTo>
                    <a:pt x="71" y="0"/>
                  </a:moveTo>
                  <a:lnTo>
                    <a:pt x="1" y="458"/>
                  </a:lnTo>
                  <a:lnTo>
                    <a:pt x="12112" y="1866"/>
                  </a:lnTo>
                  <a:lnTo>
                    <a:pt x="12182" y="144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89"/>
            <p:cNvSpPr/>
            <p:nvPr/>
          </p:nvSpPr>
          <p:spPr>
            <a:xfrm flipH="1">
              <a:off x="2736178" y="2825630"/>
              <a:ext cx="410324" cy="148965"/>
            </a:xfrm>
            <a:custGeom>
              <a:rect b="b" l="l" r="r" t="t"/>
              <a:pathLst>
                <a:path extrusionOk="0" h="10379" w="28589">
                  <a:moveTo>
                    <a:pt x="26898" y="1"/>
                  </a:moveTo>
                  <a:cubicBezTo>
                    <a:pt x="24716" y="2008"/>
                    <a:pt x="21793" y="3029"/>
                    <a:pt x="18907" y="3627"/>
                  </a:cubicBezTo>
                  <a:cubicBezTo>
                    <a:pt x="16020" y="4191"/>
                    <a:pt x="13027" y="4402"/>
                    <a:pt x="10140" y="5035"/>
                  </a:cubicBezTo>
                  <a:cubicBezTo>
                    <a:pt x="6549" y="5810"/>
                    <a:pt x="3099" y="7183"/>
                    <a:pt x="1" y="9190"/>
                  </a:cubicBezTo>
                  <a:cubicBezTo>
                    <a:pt x="160" y="9194"/>
                    <a:pt x="319" y="9196"/>
                    <a:pt x="478" y="9196"/>
                  </a:cubicBezTo>
                  <a:cubicBezTo>
                    <a:pt x="4289" y="9196"/>
                    <a:pt x="8009" y="8028"/>
                    <a:pt x="11795" y="8028"/>
                  </a:cubicBezTo>
                  <a:cubicBezTo>
                    <a:pt x="12957" y="8028"/>
                    <a:pt x="14189" y="8169"/>
                    <a:pt x="15175" y="8838"/>
                  </a:cubicBezTo>
                  <a:cubicBezTo>
                    <a:pt x="15808" y="9225"/>
                    <a:pt x="16301" y="9859"/>
                    <a:pt x="17005" y="10140"/>
                  </a:cubicBezTo>
                  <a:cubicBezTo>
                    <a:pt x="17454" y="10299"/>
                    <a:pt x="17903" y="10378"/>
                    <a:pt x="18367" y="10378"/>
                  </a:cubicBezTo>
                  <a:cubicBezTo>
                    <a:pt x="18521" y="10378"/>
                    <a:pt x="18678" y="10369"/>
                    <a:pt x="18836" y="10352"/>
                  </a:cubicBezTo>
                  <a:lnTo>
                    <a:pt x="23659" y="10281"/>
                  </a:lnTo>
                  <a:cubicBezTo>
                    <a:pt x="23906" y="10281"/>
                    <a:pt x="24117" y="10246"/>
                    <a:pt x="24328" y="10140"/>
                  </a:cubicBezTo>
                  <a:cubicBezTo>
                    <a:pt x="24716" y="9929"/>
                    <a:pt x="24786" y="9436"/>
                    <a:pt x="24856" y="8979"/>
                  </a:cubicBezTo>
                  <a:cubicBezTo>
                    <a:pt x="25244" y="5951"/>
                    <a:pt x="26546" y="3099"/>
                    <a:pt x="28588" y="846"/>
                  </a:cubicBezTo>
                  <a:lnTo>
                    <a:pt x="26898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89"/>
            <p:cNvSpPr/>
            <p:nvPr/>
          </p:nvSpPr>
          <p:spPr>
            <a:xfrm flipH="1">
              <a:off x="2725036" y="2885273"/>
              <a:ext cx="185449" cy="33427"/>
            </a:xfrm>
            <a:custGeom>
              <a:rect b="b" l="l" r="r" t="t"/>
              <a:pathLst>
                <a:path extrusionOk="0" h="2329" w="12921">
                  <a:moveTo>
                    <a:pt x="12886" y="0"/>
                  </a:moveTo>
                  <a:lnTo>
                    <a:pt x="11336" y="18"/>
                  </a:lnTo>
                  <a:lnTo>
                    <a:pt x="11336" y="18"/>
                  </a:lnTo>
                  <a:cubicBezTo>
                    <a:pt x="10763" y="7"/>
                    <a:pt x="10190" y="2"/>
                    <a:pt x="9618" y="2"/>
                  </a:cubicBezTo>
                  <a:cubicBezTo>
                    <a:pt x="6518" y="2"/>
                    <a:pt x="3435" y="160"/>
                    <a:pt x="352" y="493"/>
                  </a:cubicBezTo>
                  <a:lnTo>
                    <a:pt x="0" y="1796"/>
                  </a:lnTo>
                  <a:cubicBezTo>
                    <a:pt x="1226" y="2151"/>
                    <a:pt x="2512" y="2328"/>
                    <a:pt x="3802" y="2328"/>
                  </a:cubicBezTo>
                  <a:cubicBezTo>
                    <a:pt x="3920" y="2328"/>
                    <a:pt x="4037" y="2327"/>
                    <a:pt x="4154" y="2324"/>
                  </a:cubicBezTo>
                  <a:cubicBezTo>
                    <a:pt x="7147" y="2289"/>
                    <a:pt x="10034" y="1514"/>
                    <a:pt x="12921" y="775"/>
                  </a:cubicBezTo>
                  <a:cubicBezTo>
                    <a:pt x="12921" y="528"/>
                    <a:pt x="12921" y="282"/>
                    <a:pt x="12886" y="0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89"/>
            <p:cNvSpPr/>
            <p:nvPr/>
          </p:nvSpPr>
          <p:spPr>
            <a:xfrm flipH="1">
              <a:off x="2773035" y="2929988"/>
              <a:ext cx="170307" cy="30671"/>
            </a:xfrm>
            <a:custGeom>
              <a:rect b="b" l="l" r="r" t="t"/>
              <a:pathLst>
                <a:path extrusionOk="0" h="2137" w="11866">
                  <a:moveTo>
                    <a:pt x="8389" y="1"/>
                  </a:moveTo>
                  <a:cubicBezTo>
                    <a:pt x="5710" y="1"/>
                    <a:pt x="3032" y="152"/>
                    <a:pt x="353" y="441"/>
                  </a:cubicBezTo>
                  <a:cubicBezTo>
                    <a:pt x="247" y="828"/>
                    <a:pt x="141" y="1251"/>
                    <a:pt x="1" y="1638"/>
                  </a:cubicBezTo>
                  <a:cubicBezTo>
                    <a:pt x="1112" y="1987"/>
                    <a:pt x="2281" y="2136"/>
                    <a:pt x="3455" y="2136"/>
                  </a:cubicBezTo>
                  <a:cubicBezTo>
                    <a:pt x="3583" y="2136"/>
                    <a:pt x="3710" y="2135"/>
                    <a:pt x="3838" y="2131"/>
                  </a:cubicBezTo>
                  <a:cubicBezTo>
                    <a:pt x="6584" y="2096"/>
                    <a:pt x="9260" y="1392"/>
                    <a:pt x="11865" y="723"/>
                  </a:cubicBezTo>
                  <a:lnTo>
                    <a:pt x="11830" y="19"/>
                  </a:lnTo>
                  <a:lnTo>
                    <a:pt x="10351" y="28"/>
                  </a:lnTo>
                  <a:lnTo>
                    <a:pt x="10351" y="28"/>
                  </a:lnTo>
                  <a:cubicBezTo>
                    <a:pt x="9697" y="10"/>
                    <a:pt x="9043" y="1"/>
                    <a:pt x="8389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89"/>
            <p:cNvSpPr/>
            <p:nvPr/>
          </p:nvSpPr>
          <p:spPr>
            <a:xfrm flipH="1">
              <a:off x="2730088" y="2889307"/>
              <a:ext cx="177368" cy="12716"/>
            </a:xfrm>
            <a:custGeom>
              <a:rect b="b" l="l" r="r" t="t"/>
              <a:pathLst>
                <a:path extrusionOk="0" h="886" w="12358">
                  <a:moveTo>
                    <a:pt x="12287" y="1"/>
                  </a:moveTo>
                  <a:cubicBezTo>
                    <a:pt x="10070" y="468"/>
                    <a:pt x="7800" y="698"/>
                    <a:pt x="5529" y="698"/>
                  </a:cubicBezTo>
                  <a:cubicBezTo>
                    <a:pt x="3688" y="698"/>
                    <a:pt x="1848" y="547"/>
                    <a:pt x="36" y="247"/>
                  </a:cubicBezTo>
                  <a:lnTo>
                    <a:pt x="0" y="459"/>
                  </a:lnTo>
                  <a:cubicBezTo>
                    <a:pt x="1643" y="716"/>
                    <a:pt x="3345" y="886"/>
                    <a:pt x="5051" y="886"/>
                  </a:cubicBezTo>
                  <a:cubicBezTo>
                    <a:pt x="5210" y="886"/>
                    <a:pt x="5369" y="884"/>
                    <a:pt x="5528" y="881"/>
                  </a:cubicBezTo>
                  <a:cubicBezTo>
                    <a:pt x="5672" y="883"/>
                    <a:pt x="5816" y="884"/>
                    <a:pt x="5960" y="884"/>
                  </a:cubicBezTo>
                  <a:cubicBezTo>
                    <a:pt x="8104" y="884"/>
                    <a:pt x="10247" y="641"/>
                    <a:pt x="12358" y="212"/>
                  </a:cubicBezTo>
                  <a:lnTo>
                    <a:pt x="12287" y="1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89"/>
            <p:cNvSpPr/>
            <p:nvPr/>
          </p:nvSpPr>
          <p:spPr>
            <a:xfrm flipH="1">
              <a:off x="2776580" y="2934295"/>
              <a:ext cx="161207" cy="10190"/>
            </a:xfrm>
            <a:custGeom>
              <a:rect b="b" l="l" r="r" t="t"/>
              <a:pathLst>
                <a:path extrusionOk="0" h="710" w="11232">
                  <a:moveTo>
                    <a:pt x="11161" y="0"/>
                  </a:moveTo>
                  <a:cubicBezTo>
                    <a:pt x="9124" y="333"/>
                    <a:pt x="7055" y="503"/>
                    <a:pt x="4982" y="503"/>
                  </a:cubicBezTo>
                  <a:cubicBezTo>
                    <a:pt x="3330" y="503"/>
                    <a:pt x="1676" y="395"/>
                    <a:pt x="36" y="176"/>
                  </a:cubicBezTo>
                  <a:lnTo>
                    <a:pt x="1" y="388"/>
                  </a:lnTo>
                  <a:cubicBezTo>
                    <a:pt x="1516" y="577"/>
                    <a:pt x="3032" y="710"/>
                    <a:pt x="4547" y="710"/>
                  </a:cubicBezTo>
                  <a:cubicBezTo>
                    <a:pt x="4722" y="710"/>
                    <a:pt x="4896" y="708"/>
                    <a:pt x="5071" y="704"/>
                  </a:cubicBezTo>
                  <a:cubicBezTo>
                    <a:pt x="7113" y="704"/>
                    <a:pt x="9190" y="564"/>
                    <a:pt x="11232" y="212"/>
                  </a:cubicBezTo>
                  <a:lnTo>
                    <a:pt x="11161" y="0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89"/>
            <p:cNvSpPr/>
            <p:nvPr/>
          </p:nvSpPr>
          <p:spPr>
            <a:xfrm flipH="1">
              <a:off x="2874603" y="2899930"/>
              <a:ext cx="31346" cy="12659"/>
            </a:xfrm>
            <a:custGeom>
              <a:rect b="b" l="l" r="r" t="t"/>
              <a:pathLst>
                <a:path extrusionOk="0" h="882" w="2184">
                  <a:moveTo>
                    <a:pt x="564" y="0"/>
                  </a:moveTo>
                  <a:cubicBezTo>
                    <a:pt x="388" y="0"/>
                    <a:pt x="177" y="0"/>
                    <a:pt x="71" y="141"/>
                  </a:cubicBezTo>
                  <a:cubicBezTo>
                    <a:pt x="1" y="317"/>
                    <a:pt x="36" y="493"/>
                    <a:pt x="177" y="599"/>
                  </a:cubicBezTo>
                  <a:cubicBezTo>
                    <a:pt x="283" y="704"/>
                    <a:pt x="459" y="740"/>
                    <a:pt x="599" y="775"/>
                  </a:cubicBezTo>
                  <a:cubicBezTo>
                    <a:pt x="872" y="843"/>
                    <a:pt x="1145" y="882"/>
                    <a:pt x="1418" y="882"/>
                  </a:cubicBezTo>
                  <a:cubicBezTo>
                    <a:pt x="1568" y="882"/>
                    <a:pt x="1717" y="870"/>
                    <a:pt x="1867" y="845"/>
                  </a:cubicBezTo>
                  <a:cubicBezTo>
                    <a:pt x="2008" y="810"/>
                    <a:pt x="2149" y="740"/>
                    <a:pt x="2184" y="599"/>
                  </a:cubicBezTo>
                  <a:cubicBezTo>
                    <a:pt x="2184" y="458"/>
                    <a:pt x="2078" y="352"/>
                    <a:pt x="1937" y="282"/>
                  </a:cubicBezTo>
                  <a:cubicBezTo>
                    <a:pt x="1515" y="106"/>
                    <a:pt x="1022" y="0"/>
                    <a:pt x="5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89"/>
            <p:cNvSpPr/>
            <p:nvPr/>
          </p:nvSpPr>
          <p:spPr>
            <a:xfrm flipH="1">
              <a:off x="2906441" y="2942879"/>
              <a:ext cx="31346" cy="10721"/>
            </a:xfrm>
            <a:custGeom>
              <a:rect b="b" l="l" r="r" t="t"/>
              <a:pathLst>
                <a:path extrusionOk="0" h="747" w="2184">
                  <a:moveTo>
                    <a:pt x="283" y="1"/>
                  </a:moveTo>
                  <a:cubicBezTo>
                    <a:pt x="107" y="71"/>
                    <a:pt x="1" y="247"/>
                    <a:pt x="1" y="423"/>
                  </a:cubicBezTo>
                  <a:cubicBezTo>
                    <a:pt x="494" y="639"/>
                    <a:pt x="1041" y="747"/>
                    <a:pt x="1571" y="747"/>
                  </a:cubicBezTo>
                  <a:cubicBezTo>
                    <a:pt x="1646" y="747"/>
                    <a:pt x="1722" y="745"/>
                    <a:pt x="1796" y="740"/>
                  </a:cubicBezTo>
                  <a:cubicBezTo>
                    <a:pt x="1902" y="740"/>
                    <a:pt x="1972" y="705"/>
                    <a:pt x="2043" y="670"/>
                  </a:cubicBezTo>
                  <a:cubicBezTo>
                    <a:pt x="2113" y="635"/>
                    <a:pt x="2184" y="564"/>
                    <a:pt x="2184" y="494"/>
                  </a:cubicBezTo>
                  <a:cubicBezTo>
                    <a:pt x="2184" y="318"/>
                    <a:pt x="2043" y="247"/>
                    <a:pt x="1902" y="177"/>
                  </a:cubicBezTo>
                  <a:cubicBezTo>
                    <a:pt x="1374" y="36"/>
                    <a:pt x="811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89"/>
            <p:cNvSpPr/>
            <p:nvPr/>
          </p:nvSpPr>
          <p:spPr>
            <a:xfrm flipH="1">
              <a:off x="2748755" y="2852229"/>
              <a:ext cx="20237" cy="2139"/>
            </a:xfrm>
            <a:custGeom>
              <a:rect b="b" l="l" r="r" t="t"/>
              <a:pathLst>
                <a:path extrusionOk="0" h="149" w="1410">
                  <a:moveTo>
                    <a:pt x="777" y="0"/>
                  </a:moveTo>
                  <a:cubicBezTo>
                    <a:pt x="515" y="0"/>
                    <a:pt x="253" y="26"/>
                    <a:pt x="1" y="84"/>
                  </a:cubicBezTo>
                  <a:cubicBezTo>
                    <a:pt x="193" y="129"/>
                    <a:pt x="390" y="148"/>
                    <a:pt x="589" y="148"/>
                  </a:cubicBezTo>
                  <a:cubicBezTo>
                    <a:pt x="865" y="148"/>
                    <a:pt x="1143" y="110"/>
                    <a:pt x="1409" y="49"/>
                  </a:cubicBezTo>
                  <a:cubicBezTo>
                    <a:pt x="1203" y="17"/>
                    <a:pt x="99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89"/>
            <p:cNvSpPr/>
            <p:nvPr/>
          </p:nvSpPr>
          <p:spPr>
            <a:xfrm flipH="1">
              <a:off x="2760383" y="2867201"/>
              <a:ext cx="26294" cy="2440"/>
            </a:xfrm>
            <a:custGeom>
              <a:rect b="b" l="l" r="r" t="t"/>
              <a:pathLst>
                <a:path extrusionOk="0" h="170" w="1832">
                  <a:moveTo>
                    <a:pt x="1111" y="1"/>
                  </a:moveTo>
                  <a:cubicBezTo>
                    <a:pt x="738" y="1"/>
                    <a:pt x="363" y="47"/>
                    <a:pt x="1" y="133"/>
                  </a:cubicBezTo>
                  <a:cubicBezTo>
                    <a:pt x="225" y="158"/>
                    <a:pt x="445" y="169"/>
                    <a:pt x="662" y="169"/>
                  </a:cubicBezTo>
                  <a:cubicBezTo>
                    <a:pt x="1058" y="169"/>
                    <a:pt x="1445" y="130"/>
                    <a:pt x="1831" y="62"/>
                  </a:cubicBezTo>
                  <a:cubicBezTo>
                    <a:pt x="1595" y="21"/>
                    <a:pt x="1354" y="1"/>
                    <a:pt x="1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89"/>
            <p:cNvSpPr/>
            <p:nvPr/>
          </p:nvSpPr>
          <p:spPr>
            <a:xfrm flipH="1">
              <a:off x="2791216" y="2957377"/>
              <a:ext cx="24270" cy="2569"/>
            </a:xfrm>
            <a:custGeom>
              <a:rect b="b" l="l" r="r" t="t"/>
              <a:pathLst>
                <a:path extrusionOk="0" h="179" w="1691">
                  <a:moveTo>
                    <a:pt x="991" y="1"/>
                  </a:moveTo>
                  <a:cubicBezTo>
                    <a:pt x="661" y="1"/>
                    <a:pt x="331" y="35"/>
                    <a:pt x="1" y="117"/>
                  </a:cubicBezTo>
                  <a:cubicBezTo>
                    <a:pt x="223" y="159"/>
                    <a:pt x="445" y="179"/>
                    <a:pt x="667" y="179"/>
                  </a:cubicBezTo>
                  <a:cubicBezTo>
                    <a:pt x="1009" y="179"/>
                    <a:pt x="1350" y="132"/>
                    <a:pt x="1691" y="47"/>
                  </a:cubicBezTo>
                  <a:cubicBezTo>
                    <a:pt x="1457" y="18"/>
                    <a:pt x="1224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89"/>
            <p:cNvSpPr/>
            <p:nvPr/>
          </p:nvSpPr>
          <p:spPr>
            <a:xfrm flipH="1">
              <a:off x="2986803" y="2901724"/>
              <a:ext cx="67213" cy="14898"/>
            </a:xfrm>
            <a:custGeom>
              <a:rect b="b" l="l" r="r" t="t"/>
              <a:pathLst>
                <a:path extrusionOk="0" h="1038" w="4683">
                  <a:moveTo>
                    <a:pt x="3940" y="1"/>
                  </a:moveTo>
                  <a:cubicBezTo>
                    <a:pt x="3845" y="1"/>
                    <a:pt x="3750" y="7"/>
                    <a:pt x="3662" y="16"/>
                  </a:cubicBezTo>
                  <a:cubicBezTo>
                    <a:pt x="2394" y="192"/>
                    <a:pt x="1162" y="544"/>
                    <a:pt x="0" y="1037"/>
                  </a:cubicBezTo>
                  <a:cubicBezTo>
                    <a:pt x="1585" y="967"/>
                    <a:pt x="3169" y="720"/>
                    <a:pt x="4683" y="298"/>
                  </a:cubicBezTo>
                  <a:cubicBezTo>
                    <a:pt x="4524" y="60"/>
                    <a:pt x="4227" y="1"/>
                    <a:pt x="3940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89"/>
            <p:cNvSpPr/>
            <p:nvPr/>
          </p:nvSpPr>
          <p:spPr>
            <a:xfrm flipH="1">
              <a:off x="2624452" y="3299177"/>
              <a:ext cx="69236" cy="28317"/>
            </a:xfrm>
            <a:custGeom>
              <a:rect b="b" l="l" r="r" t="t"/>
              <a:pathLst>
                <a:path extrusionOk="0" h="1973" w="4824">
                  <a:moveTo>
                    <a:pt x="986" y="1"/>
                  </a:moveTo>
                  <a:cubicBezTo>
                    <a:pt x="423" y="1"/>
                    <a:pt x="1" y="423"/>
                    <a:pt x="1" y="986"/>
                  </a:cubicBezTo>
                  <a:cubicBezTo>
                    <a:pt x="1" y="1514"/>
                    <a:pt x="423" y="1972"/>
                    <a:pt x="986" y="1972"/>
                  </a:cubicBezTo>
                  <a:lnTo>
                    <a:pt x="3838" y="1972"/>
                  </a:lnTo>
                  <a:cubicBezTo>
                    <a:pt x="4401" y="1972"/>
                    <a:pt x="4824" y="1514"/>
                    <a:pt x="4824" y="986"/>
                  </a:cubicBezTo>
                  <a:cubicBezTo>
                    <a:pt x="4824" y="423"/>
                    <a:pt x="4401" y="1"/>
                    <a:pt x="3838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89"/>
            <p:cNvSpPr/>
            <p:nvPr/>
          </p:nvSpPr>
          <p:spPr>
            <a:xfrm flipH="1">
              <a:off x="2514285" y="3132590"/>
              <a:ext cx="102075" cy="103912"/>
            </a:xfrm>
            <a:custGeom>
              <a:rect b="b" l="l" r="r" t="t"/>
              <a:pathLst>
                <a:path extrusionOk="0" h="7240" w="7112">
                  <a:moveTo>
                    <a:pt x="527" y="0"/>
                  </a:moveTo>
                  <a:cubicBezTo>
                    <a:pt x="357" y="0"/>
                    <a:pt x="188" y="89"/>
                    <a:pt x="106" y="199"/>
                  </a:cubicBezTo>
                  <a:cubicBezTo>
                    <a:pt x="0" y="410"/>
                    <a:pt x="0" y="621"/>
                    <a:pt x="35" y="832"/>
                  </a:cubicBezTo>
                  <a:cubicBezTo>
                    <a:pt x="352" y="2698"/>
                    <a:pt x="775" y="5198"/>
                    <a:pt x="1092" y="7064"/>
                  </a:cubicBezTo>
                  <a:lnTo>
                    <a:pt x="7112" y="7240"/>
                  </a:lnTo>
                  <a:cubicBezTo>
                    <a:pt x="6654" y="5832"/>
                    <a:pt x="5950" y="3614"/>
                    <a:pt x="5528" y="2205"/>
                  </a:cubicBezTo>
                  <a:cubicBezTo>
                    <a:pt x="5387" y="1642"/>
                    <a:pt x="5140" y="1114"/>
                    <a:pt x="4753" y="656"/>
                  </a:cubicBezTo>
                  <a:cubicBezTo>
                    <a:pt x="4334" y="366"/>
                    <a:pt x="3856" y="194"/>
                    <a:pt x="3373" y="194"/>
                  </a:cubicBezTo>
                  <a:cubicBezTo>
                    <a:pt x="3329" y="194"/>
                    <a:pt x="3284" y="196"/>
                    <a:pt x="3239" y="199"/>
                  </a:cubicBezTo>
                  <a:lnTo>
                    <a:pt x="669" y="23"/>
                  </a:lnTo>
                  <a:cubicBezTo>
                    <a:pt x="623" y="7"/>
                    <a:pt x="575" y="0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89"/>
            <p:cNvSpPr/>
            <p:nvPr/>
          </p:nvSpPr>
          <p:spPr>
            <a:xfrm flipH="1">
              <a:off x="2518319" y="3128356"/>
              <a:ext cx="103611" cy="58630"/>
            </a:xfrm>
            <a:custGeom>
              <a:rect b="b" l="l" r="r" t="t"/>
              <a:pathLst>
                <a:path extrusionOk="0" h="4085" w="7219">
                  <a:moveTo>
                    <a:pt x="811" y="1"/>
                  </a:moveTo>
                  <a:cubicBezTo>
                    <a:pt x="1" y="1127"/>
                    <a:pt x="71" y="2641"/>
                    <a:pt x="212" y="4049"/>
                  </a:cubicBezTo>
                  <a:lnTo>
                    <a:pt x="7218" y="4085"/>
                  </a:lnTo>
                  <a:cubicBezTo>
                    <a:pt x="6937" y="2712"/>
                    <a:pt x="6373" y="1092"/>
                    <a:pt x="5176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89"/>
            <p:cNvSpPr/>
            <p:nvPr/>
          </p:nvSpPr>
          <p:spPr>
            <a:xfrm flipH="1">
              <a:off x="2732608" y="3053812"/>
              <a:ext cx="133909" cy="38680"/>
            </a:xfrm>
            <a:custGeom>
              <a:rect b="b" l="l" r="r" t="t"/>
              <a:pathLst>
                <a:path extrusionOk="0" h="2695" w="9330">
                  <a:moveTo>
                    <a:pt x="4584" y="1"/>
                  </a:moveTo>
                  <a:cubicBezTo>
                    <a:pt x="3703" y="1"/>
                    <a:pt x="2831" y="152"/>
                    <a:pt x="2007" y="476"/>
                  </a:cubicBezTo>
                  <a:cubicBezTo>
                    <a:pt x="1021" y="863"/>
                    <a:pt x="282" y="1673"/>
                    <a:pt x="0" y="2694"/>
                  </a:cubicBezTo>
                  <a:lnTo>
                    <a:pt x="9330" y="2166"/>
                  </a:lnTo>
                  <a:cubicBezTo>
                    <a:pt x="8942" y="1497"/>
                    <a:pt x="8590" y="863"/>
                    <a:pt x="8203" y="230"/>
                  </a:cubicBezTo>
                  <a:cubicBezTo>
                    <a:pt x="7182" y="230"/>
                    <a:pt x="6126" y="54"/>
                    <a:pt x="5105" y="18"/>
                  </a:cubicBezTo>
                  <a:cubicBezTo>
                    <a:pt x="4931" y="7"/>
                    <a:pt x="4758" y="1"/>
                    <a:pt x="4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89"/>
            <p:cNvSpPr/>
            <p:nvPr/>
          </p:nvSpPr>
          <p:spPr>
            <a:xfrm flipH="1">
              <a:off x="2582542" y="3081100"/>
              <a:ext cx="413869" cy="154892"/>
            </a:xfrm>
            <a:custGeom>
              <a:rect b="b" l="l" r="r" t="t"/>
              <a:pathLst>
                <a:path extrusionOk="0" h="10792" w="28836">
                  <a:moveTo>
                    <a:pt x="13880" y="0"/>
                  </a:moveTo>
                  <a:cubicBezTo>
                    <a:pt x="12619" y="0"/>
                    <a:pt x="11360" y="9"/>
                    <a:pt x="10105" y="18"/>
                  </a:cubicBezTo>
                  <a:cubicBezTo>
                    <a:pt x="9956" y="7"/>
                    <a:pt x="9809" y="1"/>
                    <a:pt x="9662" y="1"/>
                  </a:cubicBezTo>
                  <a:cubicBezTo>
                    <a:pt x="8940" y="1"/>
                    <a:pt x="8243" y="142"/>
                    <a:pt x="7570" y="406"/>
                  </a:cubicBezTo>
                  <a:cubicBezTo>
                    <a:pt x="6761" y="863"/>
                    <a:pt x="6056" y="1462"/>
                    <a:pt x="5493" y="2201"/>
                  </a:cubicBezTo>
                  <a:cubicBezTo>
                    <a:pt x="3416" y="4560"/>
                    <a:pt x="1304" y="6954"/>
                    <a:pt x="1" y="10017"/>
                  </a:cubicBezTo>
                  <a:lnTo>
                    <a:pt x="28835" y="10792"/>
                  </a:lnTo>
                  <a:cubicBezTo>
                    <a:pt x="28518" y="8609"/>
                    <a:pt x="27885" y="5616"/>
                    <a:pt x="27568" y="3434"/>
                  </a:cubicBezTo>
                  <a:cubicBezTo>
                    <a:pt x="27497" y="2694"/>
                    <a:pt x="27251" y="1955"/>
                    <a:pt x="26864" y="1321"/>
                  </a:cubicBezTo>
                  <a:cubicBezTo>
                    <a:pt x="26335" y="652"/>
                    <a:pt x="25490" y="511"/>
                    <a:pt x="24716" y="441"/>
                  </a:cubicBezTo>
                  <a:cubicBezTo>
                    <a:pt x="21138" y="75"/>
                    <a:pt x="17502" y="0"/>
                    <a:pt x="13880" y="0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89"/>
            <p:cNvSpPr/>
            <p:nvPr/>
          </p:nvSpPr>
          <p:spPr>
            <a:xfrm flipH="1">
              <a:off x="2922115" y="3108647"/>
              <a:ext cx="127350" cy="118250"/>
            </a:xfrm>
            <a:custGeom>
              <a:rect b="b" l="l" r="r" t="t"/>
              <a:pathLst>
                <a:path extrusionOk="0" h="8239" w="8873">
                  <a:moveTo>
                    <a:pt x="7614" y="1"/>
                  </a:moveTo>
                  <a:cubicBezTo>
                    <a:pt x="6443" y="1"/>
                    <a:pt x="4747" y="477"/>
                    <a:pt x="3838" y="1127"/>
                  </a:cubicBezTo>
                  <a:cubicBezTo>
                    <a:pt x="3063" y="1726"/>
                    <a:pt x="2430" y="2500"/>
                    <a:pt x="2007" y="3345"/>
                  </a:cubicBezTo>
                  <a:cubicBezTo>
                    <a:pt x="1127" y="4824"/>
                    <a:pt x="458" y="6408"/>
                    <a:pt x="0" y="8063"/>
                  </a:cubicBezTo>
                  <a:lnTo>
                    <a:pt x="6232" y="8239"/>
                  </a:lnTo>
                  <a:cubicBezTo>
                    <a:pt x="6830" y="5634"/>
                    <a:pt x="7746" y="3064"/>
                    <a:pt x="8872" y="634"/>
                  </a:cubicBezTo>
                  <a:cubicBezTo>
                    <a:pt x="8872" y="187"/>
                    <a:pt x="8346" y="1"/>
                    <a:pt x="76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89"/>
            <p:cNvSpPr/>
            <p:nvPr/>
          </p:nvSpPr>
          <p:spPr>
            <a:xfrm flipH="1">
              <a:off x="2898878" y="3103092"/>
              <a:ext cx="147056" cy="69236"/>
            </a:xfrm>
            <a:custGeom>
              <a:rect b="b" l="l" r="r" t="t"/>
              <a:pathLst>
                <a:path extrusionOk="0" h="4824" w="10246">
                  <a:moveTo>
                    <a:pt x="8296" y="93"/>
                  </a:moveTo>
                  <a:cubicBezTo>
                    <a:pt x="8231" y="93"/>
                    <a:pt x="8165" y="97"/>
                    <a:pt x="8098" y="106"/>
                  </a:cubicBezTo>
                  <a:cubicBezTo>
                    <a:pt x="6232" y="388"/>
                    <a:pt x="4190" y="0"/>
                    <a:pt x="2571" y="951"/>
                  </a:cubicBezTo>
                  <a:cubicBezTo>
                    <a:pt x="1233" y="1796"/>
                    <a:pt x="564" y="3310"/>
                    <a:pt x="1" y="4824"/>
                  </a:cubicBezTo>
                  <a:lnTo>
                    <a:pt x="9788" y="4824"/>
                  </a:lnTo>
                  <a:cubicBezTo>
                    <a:pt x="9612" y="3803"/>
                    <a:pt x="9753" y="2782"/>
                    <a:pt x="10246" y="1902"/>
                  </a:cubicBezTo>
                  <a:lnTo>
                    <a:pt x="9647" y="951"/>
                  </a:lnTo>
                  <a:cubicBezTo>
                    <a:pt x="9577" y="881"/>
                    <a:pt x="9471" y="775"/>
                    <a:pt x="9436" y="705"/>
                  </a:cubicBezTo>
                  <a:cubicBezTo>
                    <a:pt x="9159" y="304"/>
                    <a:pt x="8748" y="93"/>
                    <a:pt x="8296" y="93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89"/>
            <p:cNvSpPr/>
            <p:nvPr/>
          </p:nvSpPr>
          <p:spPr>
            <a:xfrm flipH="1">
              <a:off x="2494588" y="2912562"/>
              <a:ext cx="285012" cy="225062"/>
            </a:xfrm>
            <a:custGeom>
              <a:rect b="b" l="l" r="r" t="t"/>
              <a:pathLst>
                <a:path extrusionOk="0" h="15681" w="19858">
                  <a:moveTo>
                    <a:pt x="18977" y="0"/>
                  </a:moveTo>
                  <a:cubicBezTo>
                    <a:pt x="18097" y="106"/>
                    <a:pt x="17252" y="353"/>
                    <a:pt x="16442" y="705"/>
                  </a:cubicBezTo>
                  <a:lnTo>
                    <a:pt x="15386" y="1866"/>
                  </a:lnTo>
                  <a:cubicBezTo>
                    <a:pt x="10879" y="5880"/>
                    <a:pt x="6162" y="9647"/>
                    <a:pt x="1233" y="13168"/>
                  </a:cubicBezTo>
                  <a:cubicBezTo>
                    <a:pt x="846" y="13379"/>
                    <a:pt x="529" y="13696"/>
                    <a:pt x="282" y="14048"/>
                  </a:cubicBezTo>
                  <a:cubicBezTo>
                    <a:pt x="36" y="14400"/>
                    <a:pt x="1" y="14858"/>
                    <a:pt x="212" y="15245"/>
                  </a:cubicBezTo>
                  <a:cubicBezTo>
                    <a:pt x="427" y="15514"/>
                    <a:pt x="746" y="15681"/>
                    <a:pt x="1089" y="15681"/>
                  </a:cubicBezTo>
                  <a:cubicBezTo>
                    <a:pt x="1194" y="15681"/>
                    <a:pt x="1302" y="15665"/>
                    <a:pt x="1409" y="15632"/>
                  </a:cubicBezTo>
                  <a:cubicBezTo>
                    <a:pt x="1867" y="15527"/>
                    <a:pt x="2254" y="15315"/>
                    <a:pt x="2606" y="15034"/>
                  </a:cubicBezTo>
                  <a:cubicBezTo>
                    <a:pt x="8168" y="11091"/>
                    <a:pt x="13942" y="7429"/>
                    <a:pt x="19857" y="4014"/>
                  </a:cubicBezTo>
                  <a:cubicBezTo>
                    <a:pt x="19083" y="2817"/>
                    <a:pt x="18766" y="1409"/>
                    <a:pt x="18977" y="0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89"/>
            <p:cNvSpPr/>
            <p:nvPr/>
          </p:nvSpPr>
          <p:spPr>
            <a:xfrm flipH="1">
              <a:off x="2453525" y="2894891"/>
              <a:ext cx="121393" cy="106108"/>
            </a:xfrm>
            <a:custGeom>
              <a:rect b="b" l="l" r="r" t="t"/>
              <a:pathLst>
                <a:path extrusionOk="0" h="7393" w="8458">
                  <a:moveTo>
                    <a:pt x="6024" y="0"/>
                  </a:moveTo>
                  <a:cubicBezTo>
                    <a:pt x="5851" y="0"/>
                    <a:pt x="5673" y="22"/>
                    <a:pt x="5492" y="70"/>
                  </a:cubicBezTo>
                  <a:cubicBezTo>
                    <a:pt x="4788" y="105"/>
                    <a:pt x="4084" y="281"/>
                    <a:pt x="3415" y="563"/>
                  </a:cubicBezTo>
                  <a:lnTo>
                    <a:pt x="2535" y="950"/>
                  </a:lnTo>
                  <a:cubicBezTo>
                    <a:pt x="1937" y="1724"/>
                    <a:pt x="1338" y="2499"/>
                    <a:pt x="740" y="3273"/>
                  </a:cubicBezTo>
                  <a:cubicBezTo>
                    <a:pt x="423" y="3626"/>
                    <a:pt x="176" y="4048"/>
                    <a:pt x="35" y="4506"/>
                  </a:cubicBezTo>
                  <a:cubicBezTo>
                    <a:pt x="0" y="4928"/>
                    <a:pt x="35" y="5386"/>
                    <a:pt x="176" y="5773"/>
                  </a:cubicBezTo>
                  <a:cubicBezTo>
                    <a:pt x="458" y="6548"/>
                    <a:pt x="1056" y="7357"/>
                    <a:pt x="1901" y="7393"/>
                  </a:cubicBezTo>
                  <a:cubicBezTo>
                    <a:pt x="2324" y="7393"/>
                    <a:pt x="2746" y="7287"/>
                    <a:pt x="3098" y="7111"/>
                  </a:cubicBezTo>
                  <a:lnTo>
                    <a:pt x="5105" y="6301"/>
                  </a:lnTo>
                  <a:cubicBezTo>
                    <a:pt x="5457" y="6196"/>
                    <a:pt x="5774" y="6020"/>
                    <a:pt x="6056" y="5808"/>
                  </a:cubicBezTo>
                  <a:cubicBezTo>
                    <a:pt x="6408" y="5527"/>
                    <a:pt x="6689" y="5210"/>
                    <a:pt x="6901" y="4823"/>
                  </a:cubicBezTo>
                  <a:cubicBezTo>
                    <a:pt x="7358" y="4224"/>
                    <a:pt x="7710" y="3520"/>
                    <a:pt x="7957" y="2781"/>
                  </a:cubicBezTo>
                  <a:cubicBezTo>
                    <a:pt x="8457" y="1404"/>
                    <a:pt x="7402" y="0"/>
                    <a:pt x="6024" y="0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89"/>
            <p:cNvSpPr/>
            <p:nvPr/>
          </p:nvSpPr>
          <p:spPr>
            <a:xfrm flipH="1">
              <a:off x="2464238" y="2903446"/>
              <a:ext cx="49028" cy="44981"/>
            </a:xfrm>
            <a:custGeom>
              <a:rect b="b" l="l" r="r" t="t"/>
              <a:pathLst>
                <a:path extrusionOk="0" h="3134" w="3416">
                  <a:moveTo>
                    <a:pt x="1596" y="1"/>
                  </a:moveTo>
                  <a:cubicBezTo>
                    <a:pt x="1334" y="1"/>
                    <a:pt x="1074" y="63"/>
                    <a:pt x="845" y="178"/>
                  </a:cubicBezTo>
                  <a:cubicBezTo>
                    <a:pt x="529" y="424"/>
                    <a:pt x="282" y="741"/>
                    <a:pt x="176" y="1128"/>
                  </a:cubicBezTo>
                  <a:cubicBezTo>
                    <a:pt x="0" y="1516"/>
                    <a:pt x="36" y="1973"/>
                    <a:pt x="212" y="2396"/>
                  </a:cubicBezTo>
                  <a:cubicBezTo>
                    <a:pt x="388" y="2748"/>
                    <a:pt x="740" y="2994"/>
                    <a:pt x="1127" y="3100"/>
                  </a:cubicBezTo>
                  <a:cubicBezTo>
                    <a:pt x="1250" y="3122"/>
                    <a:pt x="1376" y="3134"/>
                    <a:pt x="1502" y="3134"/>
                  </a:cubicBezTo>
                  <a:cubicBezTo>
                    <a:pt x="1775" y="3134"/>
                    <a:pt x="2048" y="3079"/>
                    <a:pt x="2289" y="2959"/>
                  </a:cubicBezTo>
                  <a:cubicBezTo>
                    <a:pt x="2993" y="2677"/>
                    <a:pt x="3415" y="1938"/>
                    <a:pt x="3275" y="1164"/>
                  </a:cubicBezTo>
                  <a:cubicBezTo>
                    <a:pt x="3099" y="706"/>
                    <a:pt x="2747" y="319"/>
                    <a:pt x="2254" y="143"/>
                  </a:cubicBezTo>
                  <a:cubicBezTo>
                    <a:pt x="2044" y="46"/>
                    <a:pt x="1819" y="1"/>
                    <a:pt x="15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89"/>
            <p:cNvSpPr/>
            <p:nvPr/>
          </p:nvSpPr>
          <p:spPr>
            <a:xfrm flipH="1">
              <a:off x="2937787" y="3186478"/>
              <a:ext cx="101573" cy="3043"/>
            </a:xfrm>
            <a:custGeom>
              <a:rect b="b" l="l" r="r" t="t"/>
              <a:pathLst>
                <a:path extrusionOk="0" h="212" w="7077">
                  <a:moveTo>
                    <a:pt x="0" y="0"/>
                  </a:moveTo>
                  <a:lnTo>
                    <a:pt x="0" y="212"/>
                  </a:lnTo>
                  <a:lnTo>
                    <a:pt x="7077" y="212"/>
                  </a:lnTo>
                  <a:lnTo>
                    <a:pt x="7077" y="0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89"/>
            <p:cNvSpPr/>
            <p:nvPr/>
          </p:nvSpPr>
          <p:spPr>
            <a:xfrm flipH="1">
              <a:off x="2929190" y="3200632"/>
              <a:ext cx="114720" cy="3043"/>
            </a:xfrm>
            <a:custGeom>
              <a:rect b="b" l="l" r="r" t="t"/>
              <a:pathLst>
                <a:path extrusionOk="0" h="212" w="7993">
                  <a:moveTo>
                    <a:pt x="1" y="0"/>
                  </a:moveTo>
                  <a:lnTo>
                    <a:pt x="1" y="211"/>
                  </a:lnTo>
                  <a:lnTo>
                    <a:pt x="7992" y="211"/>
                  </a:lnTo>
                  <a:lnTo>
                    <a:pt x="7992" y="0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89"/>
            <p:cNvSpPr/>
            <p:nvPr/>
          </p:nvSpPr>
          <p:spPr>
            <a:xfrm flipH="1">
              <a:off x="2531966" y="3196584"/>
              <a:ext cx="72265" cy="3043"/>
            </a:xfrm>
            <a:custGeom>
              <a:rect b="b" l="l" r="r" t="t"/>
              <a:pathLst>
                <a:path extrusionOk="0" h="212" w="5035">
                  <a:moveTo>
                    <a:pt x="0" y="1"/>
                  </a:moveTo>
                  <a:lnTo>
                    <a:pt x="0" y="212"/>
                  </a:lnTo>
                  <a:lnTo>
                    <a:pt x="5035" y="212"/>
                  </a:lnTo>
                  <a:lnTo>
                    <a:pt x="5035" y="1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89"/>
            <p:cNvSpPr/>
            <p:nvPr/>
          </p:nvSpPr>
          <p:spPr>
            <a:xfrm flipH="1">
              <a:off x="2537519" y="3212259"/>
              <a:ext cx="60151" cy="3545"/>
            </a:xfrm>
            <a:custGeom>
              <a:rect b="b" l="l" r="r" t="t"/>
              <a:pathLst>
                <a:path extrusionOk="0" h="247" w="4191">
                  <a:moveTo>
                    <a:pt x="1" y="0"/>
                  </a:moveTo>
                  <a:lnTo>
                    <a:pt x="1" y="246"/>
                  </a:lnTo>
                  <a:lnTo>
                    <a:pt x="4190" y="246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89"/>
            <p:cNvSpPr/>
            <p:nvPr/>
          </p:nvSpPr>
          <p:spPr>
            <a:xfrm flipH="1">
              <a:off x="2544593" y="2954004"/>
              <a:ext cx="38422" cy="49028"/>
            </a:xfrm>
            <a:custGeom>
              <a:rect b="b" l="l" r="r" t="t"/>
              <a:pathLst>
                <a:path extrusionOk="0" h="3416" w="2677">
                  <a:moveTo>
                    <a:pt x="494" y="0"/>
                  </a:moveTo>
                  <a:lnTo>
                    <a:pt x="494" y="0"/>
                  </a:lnTo>
                  <a:cubicBezTo>
                    <a:pt x="1" y="1550"/>
                    <a:pt x="1022" y="3204"/>
                    <a:pt x="2641" y="3415"/>
                  </a:cubicBezTo>
                  <a:lnTo>
                    <a:pt x="2677" y="3204"/>
                  </a:lnTo>
                  <a:cubicBezTo>
                    <a:pt x="1163" y="2993"/>
                    <a:pt x="212" y="1479"/>
                    <a:pt x="705" y="71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89"/>
            <p:cNvSpPr/>
            <p:nvPr/>
          </p:nvSpPr>
          <p:spPr>
            <a:xfrm flipH="1">
              <a:off x="2820534" y="3093488"/>
              <a:ext cx="62161" cy="10119"/>
            </a:xfrm>
            <a:custGeom>
              <a:rect b="b" l="l" r="r" t="t"/>
              <a:pathLst>
                <a:path extrusionOk="0" h="705" w="4331">
                  <a:moveTo>
                    <a:pt x="352" y="0"/>
                  </a:moveTo>
                  <a:cubicBezTo>
                    <a:pt x="247" y="247"/>
                    <a:pt x="106" y="458"/>
                    <a:pt x="0" y="705"/>
                  </a:cubicBezTo>
                  <a:lnTo>
                    <a:pt x="4331" y="669"/>
                  </a:lnTo>
                  <a:lnTo>
                    <a:pt x="4120" y="36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89"/>
            <p:cNvSpPr/>
            <p:nvPr/>
          </p:nvSpPr>
          <p:spPr>
            <a:xfrm flipH="1">
              <a:off x="2624949" y="3100536"/>
              <a:ext cx="30327" cy="33599"/>
            </a:xfrm>
            <a:custGeom>
              <a:rect b="b" l="l" r="r" t="t"/>
              <a:pathLst>
                <a:path extrusionOk="0" h="2341" w="2113">
                  <a:moveTo>
                    <a:pt x="530" y="1"/>
                  </a:moveTo>
                  <a:cubicBezTo>
                    <a:pt x="462" y="1"/>
                    <a:pt x="392" y="13"/>
                    <a:pt x="317" y="38"/>
                  </a:cubicBezTo>
                  <a:cubicBezTo>
                    <a:pt x="141" y="178"/>
                    <a:pt x="0" y="390"/>
                    <a:pt x="36" y="636"/>
                  </a:cubicBezTo>
                  <a:cubicBezTo>
                    <a:pt x="71" y="1094"/>
                    <a:pt x="282" y="1516"/>
                    <a:pt x="599" y="1868"/>
                  </a:cubicBezTo>
                  <a:cubicBezTo>
                    <a:pt x="775" y="2044"/>
                    <a:pt x="986" y="2185"/>
                    <a:pt x="1197" y="2291"/>
                  </a:cubicBezTo>
                  <a:cubicBezTo>
                    <a:pt x="1276" y="2325"/>
                    <a:pt x="1359" y="2340"/>
                    <a:pt x="1441" y="2340"/>
                  </a:cubicBezTo>
                  <a:cubicBezTo>
                    <a:pt x="1614" y="2340"/>
                    <a:pt x="1782" y="2270"/>
                    <a:pt x="1902" y="2150"/>
                  </a:cubicBezTo>
                  <a:cubicBezTo>
                    <a:pt x="2078" y="1904"/>
                    <a:pt x="2113" y="1587"/>
                    <a:pt x="1972" y="1305"/>
                  </a:cubicBezTo>
                  <a:cubicBezTo>
                    <a:pt x="1796" y="777"/>
                    <a:pt x="1409" y="354"/>
                    <a:pt x="881" y="108"/>
                  </a:cubicBezTo>
                  <a:cubicBezTo>
                    <a:pt x="767" y="40"/>
                    <a:pt x="653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89"/>
            <p:cNvSpPr/>
            <p:nvPr/>
          </p:nvSpPr>
          <p:spPr>
            <a:xfrm flipH="1">
              <a:off x="2462216" y="2896384"/>
              <a:ext cx="67227" cy="67227"/>
            </a:xfrm>
            <a:custGeom>
              <a:rect b="b" l="l" r="r" t="t"/>
              <a:pathLst>
                <a:path extrusionOk="0" h="4684" w="4684">
                  <a:moveTo>
                    <a:pt x="1656" y="1"/>
                  </a:moveTo>
                  <a:cubicBezTo>
                    <a:pt x="670" y="388"/>
                    <a:pt x="1" y="1374"/>
                    <a:pt x="71" y="2430"/>
                  </a:cubicBezTo>
                  <a:cubicBezTo>
                    <a:pt x="177" y="3486"/>
                    <a:pt x="951" y="4366"/>
                    <a:pt x="1972" y="4613"/>
                  </a:cubicBezTo>
                  <a:cubicBezTo>
                    <a:pt x="2148" y="4683"/>
                    <a:pt x="2360" y="4683"/>
                    <a:pt x="2536" y="4683"/>
                  </a:cubicBezTo>
                  <a:cubicBezTo>
                    <a:pt x="3381" y="4683"/>
                    <a:pt x="4190" y="4261"/>
                    <a:pt x="4683" y="3557"/>
                  </a:cubicBezTo>
                  <a:lnTo>
                    <a:pt x="4507" y="3416"/>
                  </a:lnTo>
                  <a:cubicBezTo>
                    <a:pt x="4046" y="4079"/>
                    <a:pt x="3325" y="4459"/>
                    <a:pt x="2557" y="4459"/>
                  </a:cubicBezTo>
                  <a:cubicBezTo>
                    <a:pt x="2387" y="4459"/>
                    <a:pt x="2215" y="4440"/>
                    <a:pt x="2043" y="4402"/>
                  </a:cubicBezTo>
                  <a:cubicBezTo>
                    <a:pt x="1092" y="4155"/>
                    <a:pt x="423" y="3381"/>
                    <a:pt x="318" y="2430"/>
                  </a:cubicBezTo>
                  <a:cubicBezTo>
                    <a:pt x="247" y="1444"/>
                    <a:pt x="811" y="564"/>
                    <a:pt x="1726" y="212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89"/>
            <p:cNvSpPr/>
            <p:nvPr/>
          </p:nvSpPr>
          <p:spPr>
            <a:xfrm flipH="1">
              <a:off x="3412906" y="2346025"/>
              <a:ext cx="601312" cy="2284502"/>
            </a:xfrm>
            <a:custGeom>
              <a:rect b="b" l="l" r="r" t="t"/>
              <a:pathLst>
                <a:path extrusionOk="0" h="159171" w="41896">
                  <a:moveTo>
                    <a:pt x="0" y="1"/>
                  </a:moveTo>
                  <a:lnTo>
                    <a:pt x="0" y="159170"/>
                  </a:lnTo>
                  <a:lnTo>
                    <a:pt x="41896" y="159170"/>
                  </a:lnTo>
                  <a:lnTo>
                    <a:pt x="41896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89"/>
            <p:cNvSpPr/>
            <p:nvPr/>
          </p:nvSpPr>
          <p:spPr>
            <a:xfrm flipH="1">
              <a:off x="3902040" y="2346025"/>
              <a:ext cx="112179" cy="2284502"/>
            </a:xfrm>
            <a:custGeom>
              <a:rect b="b" l="l" r="r" t="t"/>
              <a:pathLst>
                <a:path extrusionOk="0" h="159171" w="7816">
                  <a:moveTo>
                    <a:pt x="0" y="1"/>
                  </a:moveTo>
                  <a:lnTo>
                    <a:pt x="0" y="159170"/>
                  </a:lnTo>
                  <a:lnTo>
                    <a:pt x="7816" y="159170"/>
                  </a:lnTo>
                  <a:lnTo>
                    <a:pt x="7816" y="1"/>
                  </a:lnTo>
                  <a:close/>
                </a:path>
              </a:pathLst>
            </a:custGeom>
            <a:solidFill>
              <a:srgbClr val="022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89"/>
            <p:cNvSpPr/>
            <p:nvPr/>
          </p:nvSpPr>
          <p:spPr>
            <a:xfrm flipH="1">
              <a:off x="3472527" y="2346025"/>
              <a:ext cx="541692" cy="2284502"/>
            </a:xfrm>
            <a:custGeom>
              <a:rect b="b" l="l" r="r" t="t"/>
              <a:pathLst>
                <a:path extrusionOk="0" h="159171" w="37742">
                  <a:moveTo>
                    <a:pt x="0" y="1"/>
                  </a:moveTo>
                  <a:lnTo>
                    <a:pt x="0" y="159170"/>
                  </a:lnTo>
                  <a:lnTo>
                    <a:pt x="37741" y="159170"/>
                  </a:lnTo>
                  <a:lnTo>
                    <a:pt x="37741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89"/>
            <p:cNvSpPr/>
            <p:nvPr/>
          </p:nvSpPr>
          <p:spPr>
            <a:xfrm flipH="1">
              <a:off x="3913148" y="2346025"/>
              <a:ext cx="101070" cy="2284502"/>
            </a:xfrm>
            <a:custGeom>
              <a:rect b="b" l="l" r="r" t="t"/>
              <a:pathLst>
                <a:path extrusionOk="0" h="159171" w="7042">
                  <a:moveTo>
                    <a:pt x="0" y="1"/>
                  </a:moveTo>
                  <a:lnTo>
                    <a:pt x="0" y="159170"/>
                  </a:lnTo>
                  <a:lnTo>
                    <a:pt x="7041" y="159170"/>
                  </a:lnTo>
                  <a:lnTo>
                    <a:pt x="7041" y="1"/>
                  </a:lnTo>
                  <a:close/>
                </a:path>
              </a:pathLst>
            </a:custGeom>
            <a:solidFill>
              <a:srgbClr val="022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89"/>
            <p:cNvSpPr/>
            <p:nvPr/>
          </p:nvSpPr>
          <p:spPr>
            <a:xfrm flipH="1">
              <a:off x="3471503" y="2346542"/>
              <a:ext cx="405257" cy="2284487"/>
            </a:xfrm>
            <a:custGeom>
              <a:rect b="b" l="l" r="r" t="t"/>
              <a:pathLst>
                <a:path extrusionOk="0" h="159170" w="28236">
                  <a:moveTo>
                    <a:pt x="0" y="0"/>
                  </a:moveTo>
                  <a:lnTo>
                    <a:pt x="0" y="159169"/>
                  </a:lnTo>
                  <a:lnTo>
                    <a:pt x="28236" y="159169"/>
                  </a:lnTo>
                  <a:lnTo>
                    <a:pt x="28236" y="0"/>
                  </a:ln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89"/>
            <p:cNvSpPr/>
            <p:nvPr/>
          </p:nvSpPr>
          <p:spPr>
            <a:xfrm flipH="1">
              <a:off x="3471469" y="2346542"/>
              <a:ext cx="170292" cy="2284487"/>
            </a:xfrm>
            <a:custGeom>
              <a:rect b="b" l="l" r="r" t="t"/>
              <a:pathLst>
                <a:path extrusionOk="0" h="159170" w="11865">
                  <a:moveTo>
                    <a:pt x="0" y="0"/>
                  </a:moveTo>
                  <a:lnTo>
                    <a:pt x="0" y="159169"/>
                  </a:lnTo>
                  <a:lnTo>
                    <a:pt x="11865" y="159169"/>
                  </a:lnTo>
                  <a:lnTo>
                    <a:pt x="118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89"/>
            <p:cNvSpPr/>
            <p:nvPr/>
          </p:nvSpPr>
          <p:spPr>
            <a:xfrm flipH="1">
              <a:off x="3912144" y="2346542"/>
              <a:ext cx="101070" cy="2284487"/>
            </a:xfrm>
            <a:custGeom>
              <a:rect b="b" l="l" r="r" t="t"/>
              <a:pathLst>
                <a:path extrusionOk="0" h="159170" w="7042">
                  <a:moveTo>
                    <a:pt x="0" y="0"/>
                  </a:moveTo>
                  <a:lnTo>
                    <a:pt x="0" y="159169"/>
                  </a:lnTo>
                  <a:lnTo>
                    <a:pt x="7042" y="159169"/>
                  </a:lnTo>
                  <a:lnTo>
                    <a:pt x="70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89"/>
            <p:cNvSpPr/>
            <p:nvPr/>
          </p:nvSpPr>
          <p:spPr>
            <a:xfrm flipH="1">
              <a:off x="3416421" y="2851411"/>
              <a:ext cx="485617" cy="16190"/>
            </a:xfrm>
            <a:custGeom>
              <a:rect b="b" l="l" r="r" t="t"/>
              <a:pathLst>
                <a:path extrusionOk="0" h="1128" w="33835">
                  <a:moveTo>
                    <a:pt x="1" y="0"/>
                  </a:moveTo>
                  <a:lnTo>
                    <a:pt x="1" y="1127"/>
                  </a:lnTo>
                  <a:lnTo>
                    <a:pt x="33834" y="1127"/>
                  </a:lnTo>
                  <a:lnTo>
                    <a:pt x="33834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89"/>
            <p:cNvSpPr/>
            <p:nvPr/>
          </p:nvSpPr>
          <p:spPr>
            <a:xfrm flipH="1">
              <a:off x="3416421" y="3386611"/>
              <a:ext cx="485617" cy="15673"/>
            </a:xfrm>
            <a:custGeom>
              <a:rect b="b" l="l" r="r" t="t"/>
              <a:pathLst>
                <a:path extrusionOk="0" h="1092" w="33835">
                  <a:moveTo>
                    <a:pt x="1" y="0"/>
                  </a:moveTo>
                  <a:lnTo>
                    <a:pt x="1" y="1092"/>
                  </a:lnTo>
                  <a:lnTo>
                    <a:pt x="33834" y="1092"/>
                  </a:lnTo>
                  <a:lnTo>
                    <a:pt x="33834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89"/>
            <p:cNvSpPr/>
            <p:nvPr/>
          </p:nvSpPr>
          <p:spPr>
            <a:xfrm flipH="1">
              <a:off x="3416421" y="3921295"/>
              <a:ext cx="485617" cy="15687"/>
            </a:xfrm>
            <a:custGeom>
              <a:rect b="b" l="l" r="r" t="t"/>
              <a:pathLst>
                <a:path extrusionOk="0" h="1093" w="33835">
                  <a:moveTo>
                    <a:pt x="1" y="1"/>
                  </a:moveTo>
                  <a:lnTo>
                    <a:pt x="1" y="1092"/>
                  </a:lnTo>
                  <a:lnTo>
                    <a:pt x="33834" y="1092"/>
                  </a:lnTo>
                  <a:lnTo>
                    <a:pt x="33834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89"/>
            <p:cNvSpPr/>
            <p:nvPr/>
          </p:nvSpPr>
          <p:spPr>
            <a:xfrm flipH="1">
              <a:off x="3416421" y="4455993"/>
              <a:ext cx="485617" cy="16190"/>
            </a:xfrm>
            <a:custGeom>
              <a:rect b="b" l="l" r="r" t="t"/>
              <a:pathLst>
                <a:path extrusionOk="0" h="1128" w="33835">
                  <a:moveTo>
                    <a:pt x="1" y="1"/>
                  </a:moveTo>
                  <a:lnTo>
                    <a:pt x="1" y="1127"/>
                  </a:lnTo>
                  <a:lnTo>
                    <a:pt x="33834" y="1127"/>
                  </a:lnTo>
                  <a:lnTo>
                    <a:pt x="33834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89"/>
            <p:cNvSpPr/>
            <p:nvPr/>
          </p:nvSpPr>
          <p:spPr>
            <a:xfrm flipH="1">
              <a:off x="3493196" y="2529995"/>
              <a:ext cx="125326" cy="129689"/>
            </a:xfrm>
            <a:custGeom>
              <a:rect b="b" l="l" r="r" t="t"/>
              <a:pathLst>
                <a:path extrusionOk="0" h="9036" w="8732">
                  <a:moveTo>
                    <a:pt x="7957" y="0"/>
                  </a:moveTo>
                  <a:lnTo>
                    <a:pt x="6232" y="2429"/>
                  </a:lnTo>
                  <a:lnTo>
                    <a:pt x="6197" y="2394"/>
                  </a:lnTo>
                  <a:cubicBezTo>
                    <a:pt x="5722" y="2109"/>
                    <a:pt x="5161" y="1966"/>
                    <a:pt x="4617" y="1966"/>
                  </a:cubicBezTo>
                  <a:cubicBezTo>
                    <a:pt x="4557" y="1966"/>
                    <a:pt x="4497" y="1968"/>
                    <a:pt x="4437" y="1972"/>
                  </a:cubicBezTo>
                  <a:cubicBezTo>
                    <a:pt x="3803" y="2042"/>
                    <a:pt x="3169" y="2324"/>
                    <a:pt x="2712" y="2746"/>
                  </a:cubicBezTo>
                  <a:lnTo>
                    <a:pt x="177" y="563"/>
                  </a:lnTo>
                  <a:lnTo>
                    <a:pt x="1" y="704"/>
                  </a:lnTo>
                  <a:lnTo>
                    <a:pt x="1902" y="3732"/>
                  </a:lnTo>
                  <a:cubicBezTo>
                    <a:pt x="1339" y="4577"/>
                    <a:pt x="1127" y="5598"/>
                    <a:pt x="1374" y="6619"/>
                  </a:cubicBezTo>
                  <a:cubicBezTo>
                    <a:pt x="1691" y="7745"/>
                    <a:pt x="2606" y="8626"/>
                    <a:pt x="3768" y="8943"/>
                  </a:cubicBezTo>
                  <a:cubicBezTo>
                    <a:pt x="4052" y="9005"/>
                    <a:pt x="4343" y="9035"/>
                    <a:pt x="4634" y="9035"/>
                  </a:cubicBezTo>
                  <a:cubicBezTo>
                    <a:pt x="5498" y="9035"/>
                    <a:pt x="6366" y="8765"/>
                    <a:pt x="7077" y="8238"/>
                  </a:cubicBezTo>
                  <a:cubicBezTo>
                    <a:pt x="7746" y="7781"/>
                    <a:pt x="8239" y="7077"/>
                    <a:pt x="8485" y="6302"/>
                  </a:cubicBezTo>
                  <a:cubicBezTo>
                    <a:pt x="8732" y="5492"/>
                    <a:pt x="8591" y="4612"/>
                    <a:pt x="8098" y="3908"/>
                  </a:cubicBezTo>
                  <a:cubicBezTo>
                    <a:pt x="7887" y="3662"/>
                    <a:pt x="7605" y="3415"/>
                    <a:pt x="7324" y="3274"/>
                  </a:cubicBezTo>
                  <a:lnTo>
                    <a:pt x="7288" y="3239"/>
                  </a:lnTo>
                  <a:cubicBezTo>
                    <a:pt x="7570" y="2253"/>
                    <a:pt x="7887" y="1267"/>
                    <a:pt x="8309" y="282"/>
                  </a:cubicBezTo>
                  <a:lnTo>
                    <a:pt x="7957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89"/>
            <p:cNvSpPr/>
            <p:nvPr/>
          </p:nvSpPr>
          <p:spPr>
            <a:xfrm flipH="1">
              <a:off x="3507326" y="2589782"/>
              <a:ext cx="62936" cy="54023"/>
            </a:xfrm>
            <a:custGeom>
              <a:rect b="b" l="l" r="r" t="t"/>
              <a:pathLst>
                <a:path extrusionOk="0" h="3764" w="4385">
                  <a:moveTo>
                    <a:pt x="2257" y="0"/>
                  </a:moveTo>
                  <a:cubicBezTo>
                    <a:pt x="1085" y="0"/>
                    <a:pt x="0" y="1170"/>
                    <a:pt x="511" y="2524"/>
                  </a:cubicBezTo>
                  <a:cubicBezTo>
                    <a:pt x="808" y="3283"/>
                    <a:pt x="1537" y="3763"/>
                    <a:pt x="2352" y="3763"/>
                  </a:cubicBezTo>
                  <a:cubicBezTo>
                    <a:pt x="2407" y="3763"/>
                    <a:pt x="2462" y="3761"/>
                    <a:pt x="2518" y="3757"/>
                  </a:cubicBezTo>
                  <a:cubicBezTo>
                    <a:pt x="3363" y="3651"/>
                    <a:pt x="4032" y="2982"/>
                    <a:pt x="4208" y="2137"/>
                  </a:cubicBezTo>
                  <a:cubicBezTo>
                    <a:pt x="4384" y="1327"/>
                    <a:pt x="4173" y="1116"/>
                    <a:pt x="3539" y="553"/>
                  </a:cubicBezTo>
                  <a:cubicBezTo>
                    <a:pt x="3153" y="167"/>
                    <a:pt x="2699" y="0"/>
                    <a:pt x="2257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89"/>
            <p:cNvSpPr/>
            <p:nvPr/>
          </p:nvSpPr>
          <p:spPr>
            <a:xfrm flipH="1">
              <a:off x="3550815" y="2558489"/>
              <a:ext cx="227401" cy="168082"/>
            </a:xfrm>
            <a:custGeom>
              <a:rect b="b" l="l" r="r" t="t"/>
              <a:pathLst>
                <a:path extrusionOk="0" h="11711" w="15844">
                  <a:moveTo>
                    <a:pt x="12509" y="0"/>
                  </a:moveTo>
                  <a:cubicBezTo>
                    <a:pt x="12399" y="0"/>
                    <a:pt x="12290" y="7"/>
                    <a:pt x="12182" y="22"/>
                  </a:cubicBezTo>
                  <a:cubicBezTo>
                    <a:pt x="8767" y="92"/>
                    <a:pt x="5387" y="374"/>
                    <a:pt x="2042" y="972"/>
                  </a:cubicBezTo>
                  <a:lnTo>
                    <a:pt x="282" y="4352"/>
                  </a:lnTo>
                  <a:cubicBezTo>
                    <a:pt x="141" y="4528"/>
                    <a:pt x="71" y="4740"/>
                    <a:pt x="36" y="4986"/>
                  </a:cubicBezTo>
                  <a:cubicBezTo>
                    <a:pt x="0" y="5514"/>
                    <a:pt x="493" y="5901"/>
                    <a:pt x="916" y="6183"/>
                  </a:cubicBezTo>
                  <a:cubicBezTo>
                    <a:pt x="3134" y="7732"/>
                    <a:pt x="5493" y="9316"/>
                    <a:pt x="6760" y="11710"/>
                  </a:cubicBezTo>
                  <a:cubicBezTo>
                    <a:pt x="8211" y="11496"/>
                    <a:pt x="9677" y="11395"/>
                    <a:pt x="11149" y="11395"/>
                  </a:cubicBezTo>
                  <a:cubicBezTo>
                    <a:pt x="11856" y="11395"/>
                    <a:pt x="12565" y="11418"/>
                    <a:pt x="13273" y="11464"/>
                  </a:cubicBezTo>
                  <a:cubicBezTo>
                    <a:pt x="15315" y="8647"/>
                    <a:pt x="15843" y="5021"/>
                    <a:pt x="14717" y="1747"/>
                  </a:cubicBezTo>
                  <a:cubicBezTo>
                    <a:pt x="14576" y="1148"/>
                    <a:pt x="14224" y="656"/>
                    <a:pt x="13766" y="303"/>
                  </a:cubicBezTo>
                  <a:cubicBezTo>
                    <a:pt x="13374" y="107"/>
                    <a:pt x="12937" y="0"/>
                    <a:pt x="12509" y="0"/>
                  </a:cubicBez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89"/>
            <p:cNvSpPr/>
            <p:nvPr/>
          </p:nvSpPr>
          <p:spPr>
            <a:xfrm flipH="1">
              <a:off x="3582634" y="2659359"/>
              <a:ext cx="88942" cy="66725"/>
            </a:xfrm>
            <a:custGeom>
              <a:rect b="b" l="l" r="r" t="t"/>
              <a:pathLst>
                <a:path extrusionOk="0" h="4649" w="6197">
                  <a:moveTo>
                    <a:pt x="4859" y="1"/>
                  </a:moveTo>
                  <a:lnTo>
                    <a:pt x="1796" y="177"/>
                  </a:lnTo>
                  <a:lnTo>
                    <a:pt x="1760" y="247"/>
                  </a:lnTo>
                  <a:cubicBezTo>
                    <a:pt x="1267" y="1620"/>
                    <a:pt x="704" y="2958"/>
                    <a:pt x="0" y="4261"/>
                  </a:cubicBezTo>
                  <a:lnTo>
                    <a:pt x="211" y="4331"/>
                  </a:lnTo>
                  <a:cubicBezTo>
                    <a:pt x="880" y="3064"/>
                    <a:pt x="1479" y="1761"/>
                    <a:pt x="1936" y="388"/>
                  </a:cubicBezTo>
                  <a:lnTo>
                    <a:pt x="4682" y="247"/>
                  </a:lnTo>
                  <a:lnTo>
                    <a:pt x="5950" y="4648"/>
                  </a:lnTo>
                  <a:lnTo>
                    <a:pt x="6196" y="4578"/>
                  </a:lnTo>
                  <a:lnTo>
                    <a:pt x="4859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89"/>
            <p:cNvSpPr/>
            <p:nvPr/>
          </p:nvSpPr>
          <p:spPr>
            <a:xfrm flipH="1">
              <a:off x="3653389" y="2574466"/>
              <a:ext cx="101070" cy="85914"/>
            </a:xfrm>
            <a:custGeom>
              <a:rect b="b" l="l" r="r" t="t"/>
              <a:pathLst>
                <a:path extrusionOk="0" h="5986" w="7042">
                  <a:moveTo>
                    <a:pt x="71" y="0"/>
                  </a:moveTo>
                  <a:lnTo>
                    <a:pt x="0" y="211"/>
                  </a:lnTo>
                  <a:cubicBezTo>
                    <a:pt x="2922" y="1232"/>
                    <a:pt x="5352" y="3274"/>
                    <a:pt x="6865" y="5985"/>
                  </a:cubicBezTo>
                  <a:lnTo>
                    <a:pt x="7041" y="5880"/>
                  </a:lnTo>
                  <a:cubicBezTo>
                    <a:pt x="5528" y="3134"/>
                    <a:pt x="3028" y="1021"/>
                    <a:pt x="71" y="0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89"/>
            <p:cNvSpPr/>
            <p:nvPr/>
          </p:nvSpPr>
          <p:spPr>
            <a:xfrm flipH="1">
              <a:off x="3572017" y="2563341"/>
              <a:ext cx="24772" cy="80360"/>
            </a:xfrm>
            <a:custGeom>
              <a:rect b="b" l="l" r="r" t="t"/>
              <a:pathLst>
                <a:path extrusionOk="0" h="5599" w="1726">
                  <a:moveTo>
                    <a:pt x="1444" y="1"/>
                  </a:moveTo>
                  <a:lnTo>
                    <a:pt x="1444" y="1"/>
                  </a:lnTo>
                  <a:cubicBezTo>
                    <a:pt x="1550" y="1937"/>
                    <a:pt x="1022" y="3838"/>
                    <a:pt x="1" y="5458"/>
                  </a:cubicBezTo>
                  <a:lnTo>
                    <a:pt x="177" y="5599"/>
                  </a:lnTo>
                  <a:cubicBezTo>
                    <a:pt x="1198" y="3979"/>
                    <a:pt x="1726" y="2078"/>
                    <a:pt x="1655" y="1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89"/>
            <p:cNvSpPr/>
            <p:nvPr/>
          </p:nvSpPr>
          <p:spPr>
            <a:xfrm flipH="1">
              <a:off x="3660973" y="2699796"/>
              <a:ext cx="138975" cy="137956"/>
            </a:xfrm>
            <a:custGeom>
              <a:rect b="b" l="l" r="r" t="t"/>
              <a:pathLst>
                <a:path extrusionOk="0" h="9612" w="9683">
                  <a:moveTo>
                    <a:pt x="7676" y="0"/>
                  </a:moveTo>
                  <a:cubicBezTo>
                    <a:pt x="6866" y="106"/>
                    <a:pt x="6021" y="141"/>
                    <a:pt x="5211" y="141"/>
                  </a:cubicBezTo>
                  <a:cubicBezTo>
                    <a:pt x="5160" y="139"/>
                    <a:pt x="5110" y="138"/>
                    <a:pt x="5059" y="138"/>
                  </a:cubicBezTo>
                  <a:cubicBezTo>
                    <a:pt x="4300" y="138"/>
                    <a:pt x="3550" y="383"/>
                    <a:pt x="2923" y="845"/>
                  </a:cubicBezTo>
                  <a:cubicBezTo>
                    <a:pt x="2359" y="1374"/>
                    <a:pt x="1937" y="2078"/>
                    <a:pt x="1761" y="2817"/>
                  </a:cubicBezTo>
                  <a:cubicBezTo>
                    <a:pt x="951" y="5035"/>
                    <a:pt x="388" y="7288"/>
                    <a:pt x="1" y="9612"/>
                  </a:cubicBezTo>
                  <a:lnTo>
                    <a:pt x="5704" y="9049"/>
                  </a:lnTo>
                  <a:cubicBezTo>
                    <a:pt x="5598" y="6971"/>
                    <a:pt x="5282" y="4929"/>
                    <a:pt x="4824" y="2887"/>
                  </a:cubicBezTo>
                  <a:cubicBezTo>
                    <a:pt x="6338" y="2113"/>
                    <a:pt x="7992" y="1620"/>
                    <a:pt x="9682" y="1444"/>
                  </a:cubicBezTo>
                  <a:lnTo>
                    <a:pt x="7676" y="0"/>
                  </a:ln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89"/>
            <p:cNvSpPr/>
            <p:nvPr/>
          </p:nvSpPr>
          <p:spPr>
            <a:xfrm flipH="1">
              <a:off x="3504303" y="2706873"/>
              <a:ext cx="103094" cy="112581"/>
            </a:xfrm>
            <a:custGeom>
              <a:rect b="b" l="l" r="r" t="t"/>
              <a:pathLst>
                <a:path extrusionOk="0" h="7844" w="7183">
                  <a:moveTo>
                    <a:pt x="0" y="0"/>
                  </a:moveTo>
                  <a:lnTo>
                    <a:pt x="0" y="0"/>
                  </a:lnTo>
                  <a:cubicBezTo>
                    <a:pt x="317" y="1127"/>
                    <a:pt x="2183" y="1057"/>
                    <a:pt x="2606" y="2148"/>
                  </a:cubicBezTo>
                  <a:cubicBezTo>
                    <a:pt x="2711" y="2500"/>
                    <a:pt x="2711" y="2852"/>
                    <a:pt x="2641" y="3204"/>
                  </a:cubicBezTo>
                  <a:cubicBezTo>
                    <a:pt x="2430" y="4753"/>
                    <a:pt x="2148" y="6302"/>
                    <a:pt x="1796" y="7816"/>
                  </a:cubicBezTo>
                  <a:cubicBezTo>
                    <a:pt x="2277" y="7835"/>
                    <a:pt x="2758" y="7844"/>
                    <a:pt x="3239" y="7844"/>
                  </a:cubicBezTo>
                  <a:cubicBezTo>
                    <a:pt x="4554" y="7844"/>
                    <a:pt x="5868" y="7779"/>
                    <a:pt x="7182" y="7675"/>
                  </a:cubicBezTo>
                  <a:lnTo>
                    <a:pt x="5070" y="1937"/>
                  </a:lnTo>
                  <a:cubicBezTo>
                    <a:pt x="4929" y="1444"/>
                    <a:pt x="4648" y="986"/>
                    <a:pt x="4295" y="634"/>
                  </a:cubicBezTo>
                  <a:cubicBezTo>
                    <a:pt x="3799" y="254"/>
                    <a:pt x="3205" y="44"/>
                    <a:pt x="2594" y="44"/>
                  </a:cubicBezTo>
                  <a:cubicBezTo>
                    <a:pt x="2469" y="44"/>
                    <a:pt x="2344" y="53"/>
                    <a:pt x="2218" y="71"/>
                  </a:cubicBezTo>
                  <a:cubicBezTo>
                    <a:pt x="1927" y="112"/>
                    <a:pt x="1635" y="132"/>
                    <a:pt x="1343" y="132"/>
                  </a:cubicBezTo>
                  <a:cubicBezTo>
                    <a:pt x="896" y="132"/>
                    <a:pt x="448" y="86"/>
                    <a:pt x="0" y="0"/>
                  </a:cubicBezTo>
                  <a:close/>
                </a:path>
              </a:pathLst>
            </a:custGeom>
            <a:solidFill>
              <a:srgbClr val="B961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89"/>
            <p:cNvSpPr/>
            <p:nvPr/>
          </p:nvSpPr>
          <p:spPr>
            <a:xfrm flipH="1">
              <a:off x="3600324" y="2514578"/>
              <a:ext cx="126345" cy="106539"/>
            </a:xfrm>
            <a:custGeom>
              <a:rect b="b" l="l" r="r" t="t"/>
              <a:pathLst>
                <a:path extrusionOk="0" h="7423" w="8803">
                  <a:moveTo>
                    <a:pt x="3953" y="1"/>
                  </a:moveTo>
                  <a:cubicBezTo>
                    <a:pt x="3414" y="1"/>
                    <a:pt x="2873" y="99"/>
                    <a:pt x="2359" y="299"/>
                  </a:cubicBezTo>
                  <a:cubicBezTo>
                    <a:pt x="881" y="933"/>
                    <a:pt x="1" y="2447"/>
                    <a:pt x="177" y="3996"/>
                  </a:cubicBezTo>
                  <a:cubicBezTo>
                    <a:pt x="1831" y="4912"/>
                    <a:pt x="3451" y="5933"/>
                    <a:pt x="5035" y="7024"/>
                  </a:cubicBezTo>
                  <a:cubicBezTo>
                    <a:pt x="5395" y="7289"/>
                    <a:pt x="5827" y="7422"/>
                    <a:pt x="6264" y="7422"/>
                  </a:cubicBezTo>
                  <a:cubicBezTo>
                    <a:pt x="6639" y="7422"/>
                    <a:pt x="7017" y="7325"/>
                    <a:pt x="7359" y="7130"/>
                  </a:cubicBezTo>
                  <a:cubicBezTo>
                    <a:pt x="7922" y="6813"/>
                    <a:pt x="8450" y="6496"/>
                    <a:pt x="8661" y="5933"/>
                  </a:cubicBezTo>
                  <a:cubicBezTo>
                    <a:pt x="8767" y="5580"/>
                    <a:pt x="8802" y="5264"/>
                    <a:pt x="8767" y="4912"/>
                  </a:cubicBezTo>
                  <a:cubicBezTo>
                    <a:pt x="8661" y="3362"/>
                    <a:pt x="7922" y="1919"/>
                    <a:pt x="6690" y="933"/>
                  </a:cubicBezTo>
                  <a:cubicBezTo>
                    <a:pt x="5896" y="321"/>
                    <a:pt x="4928" y="1"/>
                    <a:pt x="3953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89"/>
            <p:cNvSpPr/>
            <p:nvPr/>
          </p:nvSpPr>
          <p:spPr>
            <a:xfrm flipH="1">
              <a:off x="3655404" y="2566370"/>
              <a:ext cx="37403" cy="32867"/>
            </a:xfrm>
            <a:custGeom>
              <a:rect b="b" l="l" r="r" t="t"/>
              <a:pathLst>
                <a:path extrusionOk="0" h="2290" w="2606">
                  <a:moveTo>
                    <a:pt x="0" y="1"/>
                  </a:moveTo>
                  <a:lnTo>
                    <a:pt x="0" y="1"/>
                  </a:lnTo>
                  <a:cubicBezTo>
                    <a:pt x="740" y="881"/>
                    <a:pt x="1620" y="1656"/>
                    <a:pt x="2606" y="2289"/>
                  </a:cubicBezTo>
                  <a:cubicBezTo>
                    <a:pt x="2535" y="1233"/>
                    <a:pt x="951" y="388"/>
                    <a:pt x="0" y="1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89"/>
            <p:cNvSpPr/>
            <p:nvPr/>
          </p:nvSpPr>
          <p:spPr>
            <a:xfrm flipH="1">
              <a:off x="3605360" y="2557283"/>
              <a:ext cx="11640" cy="32351"/>
            </a:xfrm>
            <a:custGeom>
              <a:rect b="b" l="l" r="r" t="t"/>
              <a:pathLst>
                <a:path extrusionOk="0" h="2254" w="811">
                  <a:moveTo>
                    <a:pt x="247" y="0"/>
                  </a:moveTo>
                  <a:lnTo>
                    <a:pt x="247" y="0"/>
                  </a:lnTo>
                  <a:cubicBezTo>
                    <a:pt x="36" y="740"/>
                    <a:pt x="0" y="1514"/>
                    <a:pt x="141" y="2253"/>
                  </a:cubicBezTo>
                  <a:cubicBezTo>
                    <a:pt x="775" y="1655"/>
                    <a:pt x="810" y="669"/>
                    <a:pt x="247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89"/>
            <p:cNvSpPr/>
            <p:nvPr/>
          </p:nvSpPr>
          <p:spPr>
            <a:xfrm flipH="1">
              <a:off x="3753960" y="2529995"/>
              <a:ext cx="124824" cy="129689"/>
            </a:xfrm>
            <a:custGeom>
              <a:rect b="b" l="l" r="r" t="t"/>
              <a:pathLst>
                <a:path extrusionOk="0" h="9036" w="8697">
                  <a:moveTo>
                    <a:pt x="7957" y="0"/>
                  </a:moveTo>
                  <a:lnTo>
                    <a:pt x="6232" y="2429"/>
                  </a:lnTo>
                  <a:lnTo>
                    <a:pt x="6197" y="2394"/>
                  </a:lnTo>
                  <a:cubicBezTo>
                    <a:pt x="5721" y="2109"/>
                    <a:pt x="5161" y="1966"/>
                    <a:pt x="4617" y="1966"/>
                  </a:cubicBezTo>
                  <a:cubicBezTo>
                    <a:pt x="4556" y="1966"/>
                    <a:pt x="4496" y="1968"/>
                    <a:pt x="4436" y="1972"/>
                  </a:cubicBezTo>
                  <a:cubicBezTo>
                    <a:pt x="3767" y="2042"/>
                    <a:pt x="3169" y="2324"/>
                    <a:pt x="2711" y="2746"/>
                  </a:cubicBezTo>
                  <a:lnTo>
                    <a:pt x="176" y="563"/>
                  </a:lnTo>
                  <a:lnTo>
                    <a:pt x="0" y="704"/>
                  </a:lnTo>
                  <a:lnTo>
                    <a:pt x="1902" y="3732"/>
                  </a:lnTo>
                  <a:cubicBezTo>
                    <a:pt x="1338" y="4577"/>
                    <a:pt x="1127" y="5598"/>
                    <a:pt x="1373" y="6619"/>
                  </a:cubicBezTo>
                  <a:cubicBezTo>
                    <a:pt x="1690" y="7745"/>
                    <a:pt x="2606" y="8626"/>
                    <a:pt x="3767" y="8943"/>
                  </a:cubicBezTo>
                  <a:cubicBezTo>
                    <a:pt x="4052" y="9005"/>
                    <a:pt x="4343" y="9035"/>
                    <a:pt x="4634" y="9035"/>
                  </a:cubicBezTo>
                  <a:cubicBezTo>
                    <a:pt x="5498" y="9035"/>
                    <a:pt x="6366" y="8765"/>
                    <a:pt x="7077" y="8238"/>
                  </a:cubicBezTo>
                  <a:cubicBezTo>
                    <a:pt x="7746" y="7781"/>
                    <a:pt x="8239" y="7077"/>
                    <a:pt x="8485" y="6302"/>
                  </a:cubicBezTo>
                  <a:cubicBezTo>
                    <a:pt x="8696" y="5492"/>
                    <a:pt x="8556" y="4612"/>
                    <a:pt x="8098" y="3908"/>
                  </a:cubicBezTo>
                  <a:cubicBezTo>
                    <a:pt x="7887" y="3662"/>
                    <a:pt x="7605" y="3415"/>
                    <a:pt x="7323" y="3274"/>
                  </a:cubicBezTo>
                  <a:lnTo>
                    <a:pt x="7253" y="3239"/>
                  </a:lnTo>
                  <a:cubicBezTo>
                    <a:pt x="7570" y="2253"/>
                    <a:pt x="7887" y="1267"/>
                    <a:pt x="8309" y="282"/>
                  </a:cubicBezTo>
                  <a:lnTo>
                    <a:pt x="7957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89"/>
            <p:cNvSpPr/>
            <p:nvPr/>
          </p:nvSpPr>
          <p:spPr>
            <a:xfrm flipH="1">
              <a:off x="3767602" y="2589782"/>
              <a:ext cx="62563" cy="54023"/>
            </a:xfrm>
            <a:custGeom>
              <a:rect b="b" l="l" r="r" t="t"/>
              <a:pathLst>
                <a:path extrusionOk="0" h="3764" w="4359">
                  <a:moveTo>
                    <a:pt x="2237" y="0"/>
                  </a:moveTo>
                  <a:cubicBezTo>
                    <a:pt x="1074" y="0"/>
                    <a:pt x="0" y="1170"/>
                    <a:pt x="486" y="2524"/>
                  </a:cubicBezTo>
                  <a:cubicBezTo>
                    <a:pt x="816" y="3283"/>
                    <a:pt x="1516" y="3763"/>
                    <a:pt x="2327" y="3763"/>
                  </a:cubicBezTo>
                  <a:cubicBezTo>
                    <a:pt x="2382" y="3763"/>
                    <a:pt x="2437" y="3761"/>
                    <a:pt x="2493" y="3757"/>
                  </a:cubicBezTo>
                  <a:cubicBezTo>
                    <a:pt x="3338" y="3651"/>
                    <a:pt x="4042" y="2982"/>
                    <a:pt x="4183" y="2137"/>
                  </a:cubicBezTo>
                  <a:cubicBezTo>
                    <a:pt x="4359" y="1327"/>
                    <a:pt x="4148" y="1116"/>
                    <a:pt x="3514" y="553"/>
                  </a:cubicBezTo>
                  <a:cubicBezTo>
                    <a:pt x="3128" y="167"/>
                    <a:pt x="2676" y="0"/>
                    <a:pt x="2237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89"/>
            <p:cNvSpPr/>
            <p:nvPr/>
          </p:nvSpPr>
          <p:spPr>
            <a:xfrm flipH="1">
              <a:off x="3681173" y="2609836"/>
              <a:ext cx="59649" cy="53578"/>
            </a:xfrm>
            <a:custGeom>
              <a:rect b="b" l="l" r="r" t="t"/>
              <a:pathLst>
                <a:path extrusionOk="0" h="3733" w="4156">
                  <a:moveTo>
                    <a:pt x="1057" y="1"/>
                  </a:moveTo>
                  <a:cubicBezTo>
                    <a:pt x="599" y="1"/>
                    <a:pt x="212" y="318"/>
                    <a:pt x="106" y="740"/>
                  </a:cubicBezTo>
                  <a:cubicBezTo>
                    <a:pt x="1" y="1163"/>
                    <a:pt x="106" y="1620"/>
                    <a:pt x="388" y="1937"/>
                  </a:cubicBezTo>
                  <a:cubicBezTo>
                    <a:pt x="670" y="2289"/>
                    <a:pt x="987" y="2571"/>
                    <a:pt x="1374" y="2747"/>
                  </a:cubicBezTo>
                  <a:cubicBezTo>
                    <a:pt x="2148" y="3169"/>
                    <a:pt x="2958" y="3486"/>
                    <a:pt x="3803" y="3733"/>
                  </a:cubicBezTo>
                  <a:cubicBezTo>
                    <a:pt x="4049" y="3592"/>
                    <a:pt x="4155" y="3345"/>
                    <a:pt x="4085" y="3099"/>
                  </a:cubicBezTo>
                  <a:cubicBezTo>
                    <a:pt x="4049" y="2852"/>
                    <a:pt x="3944" y="2606"/>
                    <a:pt x="3768" y="2430"/>
                  </a:cubicBezTo>
                  <a:cubicBezTo>
                    <a:pt x="3275" y="1831"/>
                    <a:pt x="2676" y="1374"/>
                    <a:pt x="2148" y="810"/>
                  </a:cubicBezTo>
                  <a:cubicBezTo>
                    <a:pt x="1831" y="458"/>
                    <a:pt x="1515" y="36"/>
                    <a:pt x="1057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89"/>
            <p:cNvSpPr/>
            <p:nvPr/>
          </p:nvSpPr>
          <p:spPr>
            <a:xfrm flipH="1">
              <a:off x="3562915" y="2602759"/>
              <a:ext cx="17194" cy="42024"/>
            </a:xfrm>
            <a:custGeom>
              <a:rect b="b" l="l" r="r" t="t"/>
              <a:pathLst>
                <a:path extrusionOk="0" h="2928" w="1198">
                  <a:moveTo>
                    <a:pt x="599" y="1"/>
                  </a:moveTo>
                  <a:cubicBezTo>
                    <a:pt x="423" y="775"/>
                    <a:pt x="247" y="1550"/>
                    <a:pt x="71" y="2324"/>
                  </a:cubicBezTo>
                  <a:cubicBezTo>
                    <a:pt x="0" y="2500"/>
                    <a:pt x="36" y="2676"/>
                    <a:pt x="106" y="2817"/>
                  </a:cubicBezTo>
                  <a:cubicBezTo>
                    <a:pt x="182" y="2893"/>
                    <a:pt x="277" y="2928"/>
                    <a:pt x="371" y="2928"/>
                  </a:cubicBezTo>
                  <a:cubicBezTo>
                    <a:pt x="453" y="2928"/>
                    <a:pt x="534" y="2902"/>
                    <a:pt x="599" y="2853"/>
                  </a:cubicBezTo>
                  <a:cubicBezTo>
                    <a:pt x="740" y="2747"/>
                    <a:pt x="845" y="2606"/>
                    <a:pt x="916" y="2430"/>
                  </a:cubicBezTo>
                  <a:cubicBezTo>
                    <a:pt x="1162" y="1832"/>
                    <a:pt x="1197" y="1198"/>
                    <a:pt x="1092" y="599"/>
                  </a:cubicBezTo>
                  <a:cubicBezTo>
                    <a:pt x="1092" y="458"/>
                    <a:pt x="1021" y="318"/>
                    <a:pt x="951" y="212"/>
                  </a:cubicBezTo>
                  <a:cubicBezTo>
                    <a:pt x="881" y="71"/>
                    <a:pt x="740" y="1"/>
                    <a:pt x="599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89"/>
            <p:cNvSpPr/>
            <p:nvPr/>
          </p:nvSpPr>
          <p:spPr>
            <a:xfrm flipH="1">
              <a:off x="3565442" y="2695246"/>
              <a:ext cx="24270" cy="32351"/>
            </a:xfrm>
            <a:custGeom>
              <a:rect b="b" l="l" r="r" t="t"/>
              <a:pathLst>
                <a:path extrusionOk="0" h="2254" w="1691">
                  <a:moveTo>
                    <a:pt x="1303" y="1"/>
                  </a:moveTo>
                  <a:lnTo>
                    <a:pt x="0" y="2007"/>
                  </a:lnTo>
                  <a:lnTo>
                    <a:pt x="353" y="2254"/>
                  </a:lnTo>
                  <a:lnTo>
                    <a:pt x="1690" y="247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89"/>
            <p:cNvSpPr/>
            <p:nvPr/>
          </p:nvSpPr>
          <p:spPr>
            <a:xfrm flipH="1">
              <a:off x="3674107" y="2691715"/>
              <a:ext cx="34374" cy="41450"/>
            </a:xfrm>
            <a:custGeom>
              <a:rect b="b" l="l" r="r" t="t"/>
              <a:pathLst>
                <a:path extrusionOk="0" h="2888" w="2395">
                  <a:moveTo>
                    <a:pt x="1" y="0"/>
                  </a:moveTo>
                  <a:lnTo>
                    <a:pt x="1" y="423"/>
                  </a:lnTo>
                  <a:cubicBezTo>
                    <a:pt x="1128" y="458"/>
                    <a:pt x="1867" y="1655"/>
                    <a:pt x="1409" y="2676"/>
                  </a:cubicBezTo>
                  <a:lnTo>
                    <a:pt x="1796" y="2887"/>
                  </a:lnTo>
                  <a:cubicBezTo>
                    <a:pt x="2395" y="1549"/>
                    <a:pt x="1444" y="35"/>
                    <a:pt x="1" y="0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89"/>
            <p:cNvSpPr/>
            <p:nvPr/>
          </p:nvSpPr>
          <p:spPr>
            <a:xfrm flipH="1">
              <a:off x="3728685" y="2710405"/>
              <a:ext cx="44478" cy="43474"/>
            </a:xfrm>
            <a:custGeom>
              <a:rect b="b" l="l" r="r" t="t"/>
              <a:pathLst>
                <a:path extrusionOk="0" h="3029" w="3099">
                  <a:moveTo>
                    <a:pt x="1550" y="1"/>
                  </a:moveTo>
                  <a:lnTo>
                    <a:pt x="1479" y="458"/>
                  </a:lnTo>
                  <a:cubicBezTo>
                    <a:pt x="1831" y="529"/>
                    <a:pt x="2113" y="775"/>
                    <a:pt x="2219" y="1092"/>
                  </a:cubicBezTo>
                  <a:cubicBezTo>
                    <a:pt x="2324" y="1444"/>
                    <a:pt x="2289" y="1796"/>
                    <a:pt x="2078" y="2078"/>
                  </a:cubicBezTo>
                  <a:cubicBezTo>
                    <a:pt x="1831" y="2324"/>
                    <a:pt x="1514" y="2500"/>
                    <a:pt x="1198" y="2571"/>
                  </a:cubicBezTo>
                  <a:cubicBezTo>
                    <a:pt x="1004" y="2588"/>
                    <a:pt x="810" y="2597"/>
                    <a:pt x="617" y="2597"/>
                  </a:cubicBezTo>
                  <a:cubicBezTo>
                    <a:pt x="423" y="2597"/>
                    <a:pt x="229" y="2588"/>
                    <a:pt x="36" y="2571"/>
                  </a:cubicBezTo>
                  <a:lnTo>
                    <a:pt x="1" y="2993"/>
                  </a:lnTo>
                  <a:cubicBezTo>
                    <a:pt x="212" y="3029"/>
                    <a:pt x="423" y="3029"/>
                    <a:pt x="669" y="3029"/>
                  </a:cubicBezTo>
                  <a:cubicBezTo>
                    <a:pt x="845" y="3029"/>
                    <a:pt x="1057" y="3029"/>
                    <a:pt x="1268" y="2993"/>
                  </a:cubicBezTo>
                  <a:cubicBezTo>
                    <a:pt x="1690" y="2923"/>
                    <a:pt x="2113" y="2677"/>
                    <a:pt x="2430" y="2360"/>
                  </a:cubicBezTo>
                  <a:cubicBezTo>
                    <a:pt x="3099" y="1479"/>
                    <a:pt x="2606" y="212"/>
                    <a:pt x="1550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89"/>
            <p:cNvSpPr/>
            <p:nvPr/>
          </p:nvSpPr>
          <p:spPr>
            <a:xfrm flipH="1">
              <a:off x="3528552" y="2715974"/>
              <a:ext cx="31346" cy="34503"/>
            </a:xfrm>
            <a:custGeom>
              <a:rect b="b" l="l" r="r" t="t"/>
              <a:pathLst>
                <a:path extrusionOk="0" h="2404" w="2184">
                  <a:moveTo>
                    <a:pt x="951" y="0"/>
                  </a:moveTo>
                  <a:cubicBezTo>
                    <a:pt x="705" y="35"/>
                    <a:pt x="458" y="141"/>
                    <a:pt x="282" y="317"/>
                  </a:cubicBezTo>
                  <a:cubicBezTo>
                    <a:pt x="106" y="528"/>
                    <a:pt x="1" y="810"/>
                    <a:pt x="1" y="1091"/>
                  </a:cubicBezTo>
                  <a:cubicBezTo>
                    <a:pt x="36" y="1584"/>
                    <a:pt x="388" y="2042"/>
                    <a:pt x="846" y="2218"/>
                  </a:cubicBezTo>
                  <a:cubicBezTo>
                    <a:pt x="1079" y="2335"/>
                    <a:pt x="1312" y="2403"/>
                    <a:pt x="1566" y="2403"/>
                  </a:cubicBezTo>
                  <a:cubicBezTo>
                    <a:pt x="1618" y="2403"/>
                    <a:pt x="1671" y="2400"/>
                    <a:pt x="1726" y="2394"/>
                  </a:cubicBezTo>
                  <a:cubicBezTo>
                    <a:pt x="1867" y="2394"/>
                    <a:pt x="2007" y="2394"/>
                    <a:pt x="2183" y="2359"/>
                  </a:cubicBezTo>
                  <a:lnTo>
                    <a:pt x="2113" y="1901"/>
                  </a:lnTo>
                  <a:cubicBezTo>
                    <a:pt x="1960" y="1943"/>
                    <a:pt x="1813" y="1963"/>
                    <a:pt x="1669" y="1963"/>
                  </a:cubicBezTo>
                  <a:cubicBezTo>
                    <a:pt x="1448" y="1963"/>
                    <a:pt x="1235" y="1916"/>
                    <a:pt x="1022" y="1831"/>
                  </a:cubicBezTo>
                  <a:cubicBezTo>
                    <a:pt x="705" y="1690"/>
                    <a:pt x="494" y="1408"/>
                    <a:pt x="423" y="1056"/>
                  </a:cubicBezTo>
                  <a:cubicBezTo>
                    <a:pt x="423" y="880"/>
                    <a:pt x="494" y="739"/>
                    <a:pt x="599" y="599"/>
                  </a:cubicBezTo>
                  <a:cubicBezTo>
                    <a:pt x="705" y="528"/>
                    <a:pt x="810" y="458"/>
                    <a:pt x="951" y="458"/>
                  </a:cubicBezTo>
                  <a:lnTo>
                    <a:pt x="951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89"/>
            <p:cNvSpPr/>
            <p:nvPr/>
          </p:nvSpPr>
          <p:spPr>
            <a:xfrm flipH="1">
              <a:off x="3478540" y="2815395"/>
              <a:ext cx="129359" cy="32996"/>
            </a:xfrm>
            <a:custGeom>
              <a:rect b="b" l="l" r="r" t="t"/>
              <a:pathLst>
                <a:path extrusionOk="0" h="2299" w="9013">
                  <a:moveTo>
                    <a:pt x="5957" y="1"/>
                  </a:moveTo>
                  <a:cubicBezTo>
                    <a:pt x="5873" y="1"/>
                    <a:pt x="5788" y="4"/>
                    <a:pt x="5704" y="10"/>
                  </a:cubicBezTo>
                  <a:cubicBezTo>
                    <a:pt x="4929" y="45"/>
                    <a:pt x="4119" y="45"/>
                    <a:pt x="3345" y="115"/>
                  </a:cubicBezTo>
                  <a:cubicBezTo>
                    <a:pt x="2852" y="151"/>
                    <a:pt x="2394" y="221"/>
                    <a:pt x="1972" y="362"/>
                  </a:cubicBezTo>
                  <a:cubicBezTo>
                    <a:pt x="1091" y="714"/>
                    <a:pt x="528" y="1524"/>
                    <a:pt x="0" y="2298"/>
                  </a:cubicBezTo>
                  <a:lnTo>
                    <a:pt x="9013" y="2298"/>
                  </a:lnTo>
                  <a:cubicBezTo>
                    <a:pt x="8450" y="1524"/>
                    <a:pt x="8027" y="573"/>
                    <a:pt x="7147" y="186"/>
                  </a:cubicBezTo>
                  <a:cubicBezTo>
                    <a:pt x="6768" y="69"/>
                    <a:pt x="6365" y="1"/>
                    <a:pt x="5957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89"/>
            <p:cNvSpPr/>
            <p:nvPr/>
          </p:nvSpPr>
          <p:spPr>
            <a:xfrm flipH="1">
              <a:off x="3691303" y="2815395"/>
              <a:ext cx="129359" cy="32996"/>
            </a:xfrm>
            <a:custGeom>
              <a:rect b="b" l="l" r="r" t="t"/>
              <a:pathLst>
                <a:path extrusionOk="0" h="2299" w="9013">
                  <a:moveTo>
                    <a:pt x="5957" y="1"/>
                  </a:moveTo>
                  <a:cubicBezTo>
                    <a:pt x="5873" y="1"/>
                    <a:pt x="5788" y="4"/>
                    <a:pt x="5704" y="10"/>
                  </a:cubicBezTo>
                  <a:cubicBezTo>
                    <a:pt x="4929" y="45"/>
                    <a:pt x="4119" y="45"/>
                    <a:pt x="3345" y="115"/>
                  </a:cubicBezTo>
                  <a:cubicBezTo>
                    <a:pt x="2887" y="151"/>
                    <a:pt x="2429" y="221"/>
                    <a:pt x="1972" y="362"/>
                  </a:cubicBezTo>
                  <a:cubicBezTo>
                    <a:pt x="1092" y="714"/>
                    <a:pt x="528" y="1524"/>
                    <a:pt x="0" y="2298"/>
                  </a:cubicBezTo>
                  <a:lnTo>
                    <a:pt x="9013" y="2298"/>
                  </a:lnTo>
                  <a:cubicBezTo>
                    <a:pt x="8450" y="1524"/>
                    <a:pt x="8027" y="573"/>
                    <a:pt x="7182" y="186"/>
                  </a:cubicBezTo>
                  <a:cubicBezTo>
                    <a:pt x="6774" y="69"/>
                    <a:pt x="6366" y="1"/>
                    <a:pt x="5957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89"/>
            <p:cNvSpPr/>
            <p:nvPr/>
          </p:nvSpPr>
          <p:spPr>
            <a:xfrm flipH="1">
              <a:off x="3566986" y="3000499"/>
              <a:ext cx="178387" cy="297125"/>
            </a:xfrm>
            <a:custGeom>
              <a:rect b="b" l="l" r="r" t="t"/>
              <a:pathLst>
                <a:path extrusionOk="0" h="20702" w="12429">
                  <a:moveTo>
                    <a:pt x="6901" y="0"/>
                  </a:moveTo>
                  <a:lnTo>
                    <a:pt x="775" y="529"/>
                  </a:lnTo>
                  <a:cubicBezTo>
                    <a:pt x="1" y="3838"/>
                    <a:pt x="71" y="7253"/>
                    <a:pt x="283" y="10598"/>
                  </a:cubicBezTo>
                  <a:cubicBezTo>
                    <a:pt x="494" y="13942"/>
                    <a:pt x="881" y="17322"/>
                    <a:pt x="740" y="20702"/>
                  </a:cubicBezTo>
                  <a:cubicBezTo>
                    <a:pt x="3304" y="20352"/>
                    <a:pt x="5882" y="20173"/>
                    <a:pt x="8466" y="20173"/>
                  </a:cubicBezTo>
                  <a:cubicBezTo>
                    <a:pt x="9786" y="20173"/>
                    <a:pt x="11108" y="20219"/>
                    <a:pt x="12429" y="20315"/>
                  </a:cubicBezTo>
                  <a:cubicBezTo>
                    <a:pt x="11865" y="16724"/>
                    <a:pt x="11302" y="13097"/>
                    <a:pt x="10739" y="9506"/>
                  </a:cubicBezTo>
                  <a:cubicBezTo>
                    <a:pt x="10422" y="7464"/>
                    <a:pt x="10105" y="5387"/>
                    <a:pt x="9647" y="3345"/>
                  </a:cubicBezTo>
                  <a:cubicBezTo>
                    <a:pt x="9507" y="2571"/>
                    <a:pt x="9225" y="1866"/>
                    <a:pt x="8803" y="1197"/>
                  </a:cubicBezTo>
                  <a:cubicBezTo>
                    <a:pt x="8415" y="493"/>
                    <a:pt x="7676" y="71"/>
                    <a:pt x="6901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89"/>
            <p:cNvSpPr/>
            <p:nvPr/>
          </p:nvSpPr>
          <p:spPr>
            <a:xfrm flipH="1">
              <a:off x="3708477" y="2988369"/>
              <a:ext cx="69236" cy="114476"/>
            </a:xfrm>
            <a:custGeom>
              <a:rect b="b" l="l" r="r" t="t"/>
              <a:pathLst>
                <a:path extrusionOk="0" h="7976" w="4824">
                  <a:moveTo>
                    <a:pt x="3028" y="0"/>
                  </a:moveTo>
                  <a:cubicBezTo>
                    <a:pt x="2359" y="71"/>
                    <a:pt x="1761" y="493"/>
                    <a:pt x="1444" y="1127"/>
                  </a:cubicBezTo>
                  <a:cubicBezTo>
                    <a:pt x="1198" y="1726"/>
                    <a:pt x="1127" y="2430"/>
                    <a:pt x="1303" y="3063"/>
                  </a:cubicBezTo>
                  <a:cubicBezTo>
                    <a:pt x="810" y="3662"/>
                    <a:pt x="564" y="4401"/>
                    <a:pt x="634" y="5176"/>
                  </a:cubicBezTo>
                  <a:cubicBezTo>
                    <a:pt x="247" y="5598"/>
                    <a:pt x="1" y="6197"/>
                    <a:pt x="36" y="6795"/>
                  </a:cubicBezTo>
                  <a:cubicBezTo>
                    <a:pt x="36" y="7147"/>
                    <a:pt x="141" y="7429"/>
                    <a:pt x="353" y="7676"/>
                  </a:cubicBezTo>
                  <a:cubicBezTo>
                    <a:pt x="593" y="7879"/>
                    <a:pt x="872" y="7975"/>
                    <a:pt x="1149" y="7975"/>
                  </a:cubicBezTo>
                  <a:cubicBezTo>
                    <a:pt x="1400" y="7975"/>
                    <a:pt x="1649" y="7896"/>
                    <a:pt x="1867" y="7746"/>
                  </a:cubicBezTo>
                  <a:cubicBezTo>
                    <a:pt x="2324" y="7429"/>
                    <a:pt x="2641" y="6971"/>
                    <a:pt x="2817" y="6478"/>
                  </a:cubicBezTo>
                  <a:cubicBezTo>
                    <a:pt x="2958" y="5950"/>
                    <a:pt x="3134" y="5457"/>
                    <a:pt x="3345" y="4965"/>
                  </a:cubicBezTo>
                  <a:cubicBezTo>
                    <a:pt x="3662" y="4331"/>
                    <a:pt x="4190" y="3838"/>
                    <a:pt x="4472" y="3204"/>
                  </a:cubicBezTo>
                  <a:cubicBezTo>
                    <a:pt x="4754" y="2606"/>
                    <a:pt x="4824" y="1937"/>
                    <a:pt x="4683" y="1338"/>
                  </a:cubicBezTo>
                  <a:cubicBezTo>
                    <a:pt x="4613" y="986"/>
                    <a:pt x="4472" y="705"/>
                    <a:pt x="4261" y="458"/>
                  </a:cubicBezTo>
                  <a:cubicBezTo>
                    <a:pt x="4049" y="176"/>
                    <a:pt x="3733" y="36"/>
                    <a:pt x="3380" y="36"/>
                  </a:cubicBezTo>
                  <a:lnTo>
                    <a:pt x="3028" y="0"/>
                  </a:lnTo>
                  <a:close/>
                </a:path>
              </a:pathLst>
            </a:custGeom>
            <a:solidFill>
              <a:srgbClr val="7FC3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89"/>
            <p:cNvSpPr/>
            <p:nvPr/>
          </p:nvSpPr>
          <p:spPr>
            <a:xfrm flipH="1">
              <a:off x="3612972" y="2979440"/>
              <a:ext cx="140985" cy="135272"/>
            </a:xfrm>
            <a:custGeom>
              <a:rect b="b" l="l" r="r" t="t"/>
              <a:pathLst>
                <a:path extrusionOk="0" h="9425" w="9823">
                  <a:moveTo>
                    <a:pt x="5025" y="0"/>
                  </a:moveTo>
                  <a:cubicBezTo>
                    <a:pt x="4229" y="0"/>
                    <a:pt x="3479" y="109"/>
                    <a:pt x="2641" y="235"/>
                  </a:cubicBezTo>
                  <a:cubicBezTo>
                    <a:pt x="1972" y="306"/>
                    <a:pt x="1373" y="517"/>
                    <a:pt x="810" y="834"/>
                  </a:cubicBezTo>
                  <a:cubicBezTo>
                    <a:pt x="352" y="1186"/>
                    <a:pt x="106" y="1714"/>
                    <a:pt x="106" y="2312"/>
                  </a:cubicBezTo>
                  <a:cubicBezTo>
                    <a:pt x="0" y="4002"/>
                    <a:pt x="1444" y="5375"/>
                    <a:pt x="1796" y="7030"/>
                  </a:cubicBezTo>
                  <a:cubicBezTo>
                    <a:pt x="1972" y="7875"/>
                    <a:pt x="2148" y="8650"/>
                    <a:pt x="2218" y="9424"/>
                  </a:cubicBezTo>
                  <a:lnTo>
                    <a:pt x="7922" y="9424"/>
                  </a:lnTo>
                  <a:cubicBezTo>
                    <a:pt x="8203" y="8298"/>
                    <a:pt x="8591" y="7206"/>
                    <a:pt x="9119" y="6185"/>
                  </a:cubicBezTo>
                  <a:cubicBezTo>
                    <a:pt x="9823" y="4495"/>
                    <a:pt x="9506" y="2911"/>
                    <a:pt x="9436" y="1080"/>
                  </a:cubicBezTo>
                  <a:cubicBezTo>
                    <a:pt x="7546" y="252"/>
                    <a:pt x="6233" y="0"/>
                    <a:pt x="5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89"/>
            <p:cNvSpPr/>
            <p:nvPr/>
          </p:nvSpPr>
          <p:spPr>
            <a:xfrm flipH="1">
              <a:off x="3635702" y="3114719"/>
              <a:ext cx="85914" cy="35379"/>
            </a:xfrm>
            <a:custGeom>
              <a:rect b="b" l="l" r="r" t="t"/>
              <a:pathLst>
                <a:path extrusionOk="0" h="2465" w="5986">
                  <a:moveTo>
                    <a:pt x="1" y="0"/>
                  </a:moveTo>
                  <a:cubicBezTo>
                    <a:pt x="141" y="810"/>
                    <a:pt x="141" y="1655"/>
                    <a:pt x="1" y="2465"/>
                  </a:cubicBezTo>
                  <a:cubicBezTo>
                    <a:pt x="1409" y="2429"/>
                    <a:pt x="4577" y="2113"/>
                    <a:pt x="5986" y="2077"/>
                  </a:cubicBezTo>
                  <a:cubicBezTo>
                    <a:pt x="5669" y="1444"/>
                    <a:pt x="5563" y="704"/>
                    <a:pt x="5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89"/>
            <p:cNvSpPr/>
            <p:nvPr/>
          </p:nvSpPr>
          <p:spPr>
            <a:xfrm flipH="1">
              <a:off x="3717567" y="3287047"/>
              <a:ext cx="97540" cy="100439"/>
            </a:xfrm>
            <a:custGeom>
              <a:rect b="b" l="l" r="r" t="t"/>
              <a:pathLst>
                <a:path extrusionOk="0" h="6998" w="6796">
                  <a:moveTo>
                    <a:pt x="6619" y="1"/>
                  </a:moveTo>
                  <a:cubicBezTo>
                    <a:pt x="5669" y="317"/>
                    <a:pt x="4683" y="529"/>
                    <a:pt x="3662" y="564"/>
                  </a:cubicBezTo>
                  <a:cubicBezTo>
                    <a:pt x="3451" y="1937"/>
                    <a:pt x="3239" y="3345"/>
                    <a:pt x="3028" y="4718"/>
                  </a:cubicBezTo>
                  <a:cubicBezTo>
                    <a:pt x="2535" y="5317"/>
                    <a:pt x="1866" y="5774"/>
                    <a:pt x="1162" y="6056"/>
                  </a:cubicBezTo>
                  <a:cubicBezTo>
                    <a:pt x="916" y="6127"/>
                    <a:pt x="669" y="6232"/>
                    <a:pt x="423" y="6338"/>
                  </a:cubicBezTo>
                  <a:cubicBezTo>
                    <a:pt x="176" y="6479"/>
                    <a:pt x="36" y="6690"/>
                    <a:pt x="0" y="6972"/>
                  </a:cubicBezTo>
                  <a:cubicBezTo>
                    <a:pt x="388" y="6989"/>
                    <a:pt x="775" y="6998"/>
                    <a:pt x="1162" y="6998"/>
                  </a:cubicBezTo>
                  <a:cubicBezTo>
                    <a:pt x="1549" y="6998"/>
                    <a:pt x="1937" y="6989"/>
                    <a:pt x="2324" y="6972"/>
                  </a:cubicBezTo>
                  <a:cubicBezTo>
                    <a:pt x="2676" y="6972"/>
                    <a:pt x="3028" y="6901"/>
                    <a:pt x="3345" y="6725"/>
                  </a:cubicBezTo>
                  <a:cubicBezTo>
                    <a:pt x="3458" y="6631"/>
                    <a:pt x="3541" y="6597"/>
                    <a:pt x="3632" y="6597"/>
                  </a:cubicBezTo>
                  <a:cubicBezTo>
                    <a:pt x="3710" y="6597"/>
                    <a:pt x="3794" y="6622"/>
                    <a:pt x="3908" y="6655"/>
                  </a:cubicBezTo>
                  <a:cubicBezTo>
                    <a:pt x="4155" y="6619"/>
                    <a:pt x="4331" y="6549"/>
                    <a:pt x="4542" y="6443"/>
                  </a:cubicBezTo>
                  <a:cubicBezTo>
                    <a:pt x="4648" y="6373"/>
                    <a:pt x="4648" y="6197"/>
                    <a:pt x="4612" y="6056"/>
                  </a:cubicBezTo>
                  <a:cubicBezTo>
                    <a:pt x="4577" y="5915"/>
                    <a:pt x="4542" y="5739"/>
                    <a:pt x="4542" y="5563"/>
                  </a:cubicBezTo>
                  <a:cubicBezTo>
                    <a:pt x="4577" y="4648"/>
                    <a:pt x="5141" y="3803"/>
                    <a:pt x="5633" y="2993"/>
                  </a:cubicBezTo>
                  <a:cubicBezTo>
                    <a:pt x="6197" y="2113"/>
                    <a:pt x="6795" y="1127"/>
                    <a:pt x="6619" y="71"/>
                  </a:cubicBezTo>
                  <a:lnTo>
                    <a:pt x="6619" y="1"/>
                  </a:ln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89"/>
            <p:cNvSpPr/>
            <p:nvPr/>
          </p:nvSpPr>
          <p:spPr>
            <a:xfrm flipH="1">
              <a:off x="3573027" y="3290076"/>
              <a:ext cx="65706" cy="96793"/>
            </a:xfrm>
            <a:custGeom>
              <a:rect b="b" l="l" r="r" t="t"/>
              <a:pathLst>
                <a:path extrusionOk="0" h="6744" w="4578">
                  <a:moveTo>
                    <a:pt x="106" y="1"/>
                  </a:moveTo>
                  <a:lnTo>
                    <a:pt x="106" y="1"/>
                  </a:lnTo>
                  <a:cubicBezTo>
                    <a:pt x="0" y="987"/>
                    <a:pt x="529" y="1937"/>
                    <a:pt x="1092" y="2782"/>
                  </a:cubicBezTo>
                  <a:cubicBezTo>
                    <a:pt x="1585" y="3451"/>
                    <a:pt x="1937" y="4190"/>
                    <a:pt x="2148" y="5000"/>
                  </a:cubicBezTo>
                  <a:cubicBezTo>
                    <a:pt x="2042" y="5493"/>
                    <a:pt x="1972" y="5986"/>
                    <a:pt x="1937" y="6479"/>
                  </a:cubicBezTo>
                  <a:cubicBezTo>
                    <a:pt x="2268" y="6677"/>
                    <a:pt x="2684" y="6744"/>
                    <a:pt x="3120" y="6744"/>
                  </a:cubicBezTo>
                  <a:cubicBezTo>
                    <a:pt x="3612" y="6744"/>
                    <a:pt x="4129" y="6659"/>
                    <a:pt x="4577" y="6584"/>
                  </a:cubicBezTo>
                  <a:cubicBezTo>
                    <a:pt x="4331" y="6021"/>
                    <a:pt x="4014" y="5317"/>
                    <a:pt x="3732" y="4824"/>
                  </a:cubicBezTo>
                  <a:cubicBezTo>
                    <a:pt x="3521" y="3275"/>
                    <a:pt x="3275" y="1761"/>
                    <a:pt x="3028" y="212"/>
                  </a:cubicBezTo>
                  <a:cubicBezTo>
                    <a:pt x="2042" y="212"/>
                    <a:pt x="1057" y="142"/>
                    <a:pt x="106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89"/>
            <p:cNvSpPr/>
            <p:nvPr/>
          </p:nvSpPr>
          <p:spPr>
            <a:xfrm flipH="1">
              <a:off x="3663996" y="3135935"/>
              <a:ext cx="98042" cy="159184"/>
            </a:xfrm>
            <a:custGeom>
              <a:rect b="b" l="l" r="r" t="t"/>
              <a:pathLst>
                <a:path extrusionOk="0" h="11091" w="6831">
                  <a:moveTo>
                    <a:pt x="3133" y="1"/>
                  </a:moveTo>
                  <a:cubicBezTo>
                    <a:pt x="2253" y="881"/>
                    <a:pt x="1620" y="1937"/>
                    <a:pt x="1197" y="3064"/>
                  </a:cubicBezTo>
                  <a:cubicBezTo>
                    <a:pt x="880" y="4296"/>
                    <a:pt x="669" y="5528"/>
                    <a:pt x="634" y="6760"/>
                  </a:cubicBezTo>
                  <a:cubicBezTo>
                    <a:pt x="528" y="7641"/>
                    <a:pt x="387" y="8521"/>
                    <a:pt x="247" y="9401"/>
                  </a:cubicBezTo>
                  <a:lnTo>
                    <a:pt x="0" y="11091"/>
                  </a:lnTo>
                  <a:cubicBezTo>
                    <a:pt x="986" y="11020"/>
                    <a:pt x="1972" y="10844"/>
                    <a:pt x="2922" y="10492"/>
                  </a:cubicBezTo>
                  <a:cubicBezTo>
                    <a:pt x="2817" y="9929"/>
                    <a:pt x="2500" y="9331"/>
                    <a:pt x="2711" y="8767"/>
                  </a:cubicBezTo>
                  <a:cubicBezTo>
                    <a:pt x="2957" y="8169"/>
                    <a:pt x="3345" y="7922"/>
                    <a:pt x="3626" y="7324"/>
                  </a:cubicBezTo>
                  <a:cubicBezTo>
                    <a:pt x="3873" y="6901"/>
                    <a:pt x="4084" y="6479"/>
                    <a:pt x="4260" y="6021"/>
                  </a:cubicBezTo>
                  <a:cubicBezTo>
                    <a:pt x="4436" y="5458"/>
                    <a:pt x="4964" y="5071"/>
                    <a:pt x="5387" y="4613"/>
                  </a:cubicBezTo>
                  <a:cubicBezTo>
                    <a:pt x="6513" y="3381"/>
                    <a:pt x="6830" y="1585"/>
                    <a:pt x="62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89"/>
            <p:cNvSpPr/>
            <p:nvPr/>
          </p:nvSpPr>
          <p:spPr>
            <a:xfrm flipH="1">
              <a:off x="3594765" y="3136452"/>
              <a:ext cx="98544" cy="157160"/>
            </a:xfrm>
            <a:custGeom>
              <a:rect b="b" l="l" r="r" t="t"/>
              <a:pathLst>
                <a:path extrusionOk="0" h="10950" w="6866">
                  <a:moveTo>
                    <a:pt x="634" y="0"/>
                  </a:moveTo>
                  <a:cubicBezTo>
                    <a:pt x="0" y="1549"/>
                    <a:pt x="352" y="3345"/>
                    <a:pt x="1479" y="4612"/>
                  </a:cubicBezTo>
                  <a:cubicBezTo>
                    <a:pt x="1901" y="5035"/>
                    <a:pt x="2429" y="5422"/>
                    <a:pt x="2605" y="5985"/>
                  </a:cubicBezTo>
                  <a:cubicBezTo>
                    <a:pt x="2781" y="6443"/>
                    <a:pt x="2993" y="6865"/>
                    <a:pt x="3239" y="7323"/>
                  </a:cubicBezTo>
                  <a:cubicBezTo>
                    <a:pt x="3521" y="7886"/>
                    <a:pt x="3908" y="8133"/>
                    <a:pt x="4155" y="8731"/>
                  </a:cubicBezTo>
                  <a:cubicBezTo>
                    <a:pt x="4401" y="9330"/>
                    <a:pt x="4014" y="9928"/>
                    <a:pt x="3908" y="10562"/>
                  </a:cubicBezTo>
                  <a:lnTo>
                    <a:pt x="3908" y="10738"/>
                  </a:lnTo>
                  <a:cubicBezTo>
                    <a:pt x="4894" y="10844"/>
                    <a:pt x="5880" y="10914"/>
                    <a:pt x="6865" y="10949"/>
                  </a:cubicBezTo>
                  <a:cubicBezTo>
                    <a:pt x="6760" y="10421"/>
                    <a:pt x="6689" y="9893"/>
                    <a:pt x="6619" y="9365"/>
                  </a:cubicBezTo>
                  <a:cubicBezTo>
                    <a:pt x="6478" y="8485"/>
                    <a:pt x="6337" y="7605"/>
                    <a:pt x="6232" y="6724"/>
                  </a:cubicBezTo>
                  <a:cubicBezTo>
                    <a:pt x="6091" y="5492"/>
                    <a:pt x="6056" y="4225"/>
                    <a:pt x="5668" y="3028"/>
                  </a:cubicBezTo>
                  <a:cubicBezTo>
                    <a:pt x="5246" y="1901"/>
                    <a:pt x="4577" y="845"/>
                    <a:pt x="37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89"/>
            <p:cNvSpPr/>
            <p:nvPr/>
          </p:nvSpPr>
          <p:spPr>
            <a:xfrm flipH="1">
              <a:off x="3738287" y="3062568"/>
              <a:ext cx="36900" cy="38005"/>
            </a:xfrm>
            <a:custGeom>
              <a:rect b="b" l="l" r="r" t="t"/>
              <a:pathLst>
                <a:path extrusionOk="0" h="2648" w="2571">
                  <a:moveTo>
                    <a:pt x="1788" y="0"/>
                  </a:moveTo>
                  <a:cubicBezTo>
                    <a:pt x="1444" y="0"/>
                    <a:pt x="1083" y="104"/>
                    <a:pt x="775" y="288"/>
                  </a:cubicBezTo>
                  <a:cubicBezTo>
                    <a:pt x="458" y="500"/>
                    <a:pt x="212" y="817"/>
                    <a:pt x="106" y="1204"/>
                  </a:cubicBezTo>
                  <a:cubicBezTo>
                    <a:pt x="1" y="1450"/>
                    <a:pt x="1" y="1732"/>
                    <a:pt x="106" y="1978"/>
                  </a:cubicBezTo>
                  <a:cubicBezTo>
                    <a:pt x="212" y="2154"/>
                    <a:pt x="353" y="2295"/>
                    <a:pt x="564" y="2366"/>
                  </a:cubicBezTo>
                  <a:cubicBezTo>
                    <a:pt x="963" y="2553"/>
                    <a:pt x="1409" y="2647"/>
                    <a:pt x="1871" y="2647"/>
                  </a:cubicBezTo>
                  <a:cubicBezTo>
                    <a:pt x="2101" y="2647"/>
                    <a:pt x="2336" y="2624"/>
                    <a:pt x="2571" y="2577"/>
                  </a:cubicBezTo>
                  <a:cubicBezTo>
                    <a:pt x="1972" y="1873"/>
                    <a:pt x="1761" y="922"/>
                    <a:pt x="1937" y="7"/>
                  </a:cubicBezTo>
                  <a:cubicBezTo>
                    <a:pt x="1888" y="2"/>
                    <a:pt x="1838" y="0"/>
                    <a:pt x="1788" y="0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89"/>
            <p:cNvSpPr/>
            <p:nvPr/>
          </p:nvSpPr>
          <p:spPr>
            <a:xfrm flipH="1">
              <a:off x="3660464" y="3054573"/>
              <a:ext cx="89961" cy="44981"/>
            </a:xfrm>
            <a:custGeom>
              <a:rect b="b" l="l" r="r" t="t"/>
              <a:pathLst>
                <a:path extrusionOk="0" h="3134" w="6268">
                  <a:moveTo>
                    <a:pt x="5387" y="1"/>
                  </a:moveTo>
                  <a:cubicBezTo>
                    <a:pt x="3803" y="317"/>
                    <a:pt x="2219" y="493"/>
                    <a:pt x="635" y="529"/>
                  </a:cubicBezTo>
                  <a:lnTo>
                    <a:pt x="212" y="529"/>
                  </a:lnTo>
                  <a:cubicBezTo>
                    <a:pt x="1" y="1444"/>
                    <a:pt x="247" y="2395"/>
                    <a:pt x="811" y="3134"/>
                  </a:cubicBezTo>
                  <a:cubicBezTo>
                    <a:pt x="987" y="3099"/>
                    <a:pt x="1198" y="3064"/>
                    <a:pt x="1374" y="2993"/>
                  </a:cubicBezTo>
                  <a:cubicBezTo>
                    <a:pt x="2184" y="2711"/>
                    <a:pt x="2993" y="2359"/>
                    <a:pt x="3768" y="1972"/>
                  </a:cubicBezTo>
                  <a:cubicBezTo>
                    <a:pt x="4542" y="1550"/>
                    <a:pt x="5387" y="1268"/>
                    <a:pt x="6268" y="1198"/>
                  </a:cubicBezTo>
                  <a:lnTo>
                    <a:pt x="5387" y="1"/>
                  </a:ln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89"/>
            <p:cNvSpPr/>
            <p:nvPr/>
          </p:nvSpPr>
          <p:spPr>
            <a:xfrm flipH="1">
              <a:off x="3634678" y="3051544"/>
              <a:ext cx="54597" cy="25275"/>
            </a:xfrm>
            <a:custGeom>
              <a:rect b="b" l="l" r="r" t="t"/>
              <a:pathLst>
                <a:path extrusionOk="0" h="1761" w="3804">
                  <a:moveTo>
                    <a:pt x="1761" y="0"/>
                  </a:moveTo>
                  <a:cubicBezTo>
                    <a:pt x="1233" y="36"/>
                    <a:pt x="740" y="212"/>
                    <a:pt x="282" y="528"/>
                  </a:cubicBezTo>
                  <a:lnTo>
                    <a:pt x="1" y="1338"/>
                  </a:lnTo>
                  <a:lnTo>
                    <a:pt x="3099" y="1761"/>
                  </a:lnTo>
                  <a:cubicBezTo>
                    <a:pt x="3381" y="1479"/>
                    <a:pt x="3592" y="1197"/>
                    <a:pt x="3803" y="880"/>
                  </a:cubicBezTo>
                  <a:cubicBezTo>
                    <a:pt x="3099" y="634"/>
                    <a:pt x="2536" y="36"/>
                    <a:pt x="1761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89"/>
            <p:cNvSpPr/>
            <p:nvPr/>
          </p:nvSpPr>
          <p:spPr>
            <a:xfrm flipH="1">
              <a:off x="3657435" y="3039917"/>
              <a:ext cx="89445" cy="49530"/>
            </a:xfrm>
            <a:custGeom>
              <a:rect b="b" l="l" r="r" t="t"/>
              <a:pathLst>
                <a:path extrusionOk="0" h="3451" w="6232">
                  <a:moveTo>
                    <a:pt x="1866" y="1"/>
                  </a:moveTo>
                  <a:cubicBezTo>
                    <a:pt x="669" y="71"/>
                    <a:pt x="0" y="1057"/>
                    <a:pt x="106" y="1655"/>
                  </a:cubicBezTo>
                  <a:cubicBezTo>
                    <a:pt x="318" y="1566"/>
                    <a:pt x="438" y="1530"/>
                    <a:pt x="525" y="1530"/>
                  </a:cubicBezTo>
                  <a:cubicBezTo>
                    <a:pt x="714" y="1530"/>
                    <a:pt x="751" y="1698"/>
                    <a:pt x="1232" y="1866"/>
                  </a:cubicBezTo>
                  <a:cubicBezTo>
                    <a:pt x="1250" y="1875"/>
                    <a:pt x="1285" y="1879"/>
                    <a:pt x="1332" y="1879"/>
                  </a:cubicBezTo>
                  <a:cubicBezTo>
                    <a:pt x="1606" y="1879"/>
                    <a:pt x="2306" y="1748"/>
                    <a:pt x="2600" y="1748"/>
                  </a:cubicBezTo>
                  <a:cubicBezTo>
                    <a:pt x="2650" y="1748"/>
                    <a:pt x="2689" y="1752"/>
                    <a:pt x="2711" y="1761"/>
                  </a:cubicBezTo>
                  <a:cubicBezTo>
                    <a:pt x="3310" y="2043"/>
                    <a:pt x="3943" y="2395"/>
                    <a:pt x="4507" y="2747"/>
                  </a:cubicBezTo>
                  <a:cubicBezTo>
                    <a:pt x="4824" y="2958"/>
                    <a:pt x="5105" y="3204"/>
                    <a:pt x="5387" y="3451"/>
                  </a:cubicBezTo>
                  <a:cubicBezTo>
                    <a:pt x="5633" y="2852"/>
                    <a:pt x="5915" y="2289"/>
                    <a:pt x="6232" y="1726"/>
                  </a:cubicBezTo>
                  <a:cubicBezTo>
                    <a:pt x="5563" y="1479"/>
                    <a:pt x="4929" y="1162"/>
                    <a:pt x="4295" y="775"/>
                  </a:cubicBezTo>
                  <a:cubicBezTo>
                    <a:pt x="3591" y="317"/>
                    <a:pt x="2711" y="36"/>
                    <a:pt x="1866" y="1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89"/>
            <p:cNvSpPr/>
            <p:nvPr/>
          </p:nvSpPr>
          <p:spPr>
            <a:xfrm flipH="1">
              <a:off x="3599311" y="2994570"/>
              <a:ext cx="70255" cy="116628"/>
            </a:xfrm>
            <a:custGeom>
              <a:rect b="b" l="l" r="r" t="t"/>
              <a:pathLst>
                <a:path extrusionOk="0" h="8126" w="4895">
                  <a:moveTo>
                    <a:pt x="3317" y="0"/>
                  </a:moveTo>
                  <a:cubicBezTo>
                    <a:pt x="3107" y="0"/>
                    <a:pt x="2907" y="86"/>
                    <a:pt x="2747" y="273"/>
                  </a:cubicBezTo>
                  <a:cubicBezTo>
                    <a:pt x="2184" y="836"/>
                    <a:pt x="2219" y="1646"/>
                    <a:pt x="2360" y="2385"/>
                  </a:cubicBezTo>
                  <a:cubicBezTo>
                    <a:pt x="2008" y="2667"/>
                    <a:pt x="1832" y="3054"/>
                    <a:pt x="1796" y="3476"/>
                  </a:cubicBezTo>
                  <a:lnTo>
                    <a:pt x="1444" y="5131"/>
                  </a:lnTo>
                  <a:lnTo>
                    <a:pt x="846" y="4885"/>
                  </a:lnTo>
                  <a:cubicBezTo>
                    <a:pt x="529" y="5448"/>
                    <a:pt x="212" y="6011"/>
                    <a:pt x="1" y="6610"/>
                  </a:cubicBezTo>
                  <a:cubicBezTo>
                    <a:pt x="494" y="7032"/>
                    <a:pt x="881" y="7455"/>
                    <a:pt x="1339" y="7877"/>
                  </a:cubicBezTo>
                  <a:cubicBezTo>
                    <a:pt x="1536" y="8046"/>
                    <a:pt x="1767" y="8125"/>
                    <a:pt x="1991" y="8125"/>
                  </a:cubicBezTo>
                  <a:cubicBezTo>
                    <a:pt x="2327" y="8125"/>
                    <a:pt x="2648" y="7948"/>
                    <a:pt x="2817" y="7631"/>
                  </a:cubicBezTo>
                  <a:cubicBezTo>
                    <a:pt x="3134" y="6997"/>
                    <a:pt x="3522" y="6399"/>
                    <a:pt x="3874" y="5765"/>
                  </a:cubicBezTo>
                  <a:cubicBezTo>
                    <a:pt x="4472" y="4849"/>
                    <a:pt x="4824" y="3758"/>
                    <a:pt x="4895" y="2667"/>
                  </a:cubicBezTo>
                  <a:cubicBezTo>
                    <a:pt x="4895" y="2033"/>
                    <a:pt x="4719" y="1399"/>
                    <a:pt x="4366" y="871"/>
                  </a:cubicBezTo>
                  <a:cubicBezTo>
                    <a:pt x="4190" y="589"/>
                    <a:pt x="3944" y="343"/>
                    <a:pt x="3698" y="167"/>
                  </a:cubicBezTo>
                  <a:cubicBezTo>
                    <a:pt x="3662" y="97"/>
                    <a:pt x="3592" y="61"/>
                    <a:pt x="3522" y="26"/>
                  </a:cubicBezTo>
                  <a:cubicBezTo>
                    <a:pt x="3453" y="9"/>
                    <a:pt x="3385" y="0"/>
                    <a:pt x="3317" y="0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89"/>
            <p:cNvSpPr/>
            <p:nvPr/>
          </p:nvSpPr>
          <p:spPr>
            <a:xfrm flipH="1">
              <a:off x="3639736" y="2913825"/>
              <a:ext cx="86431" cy="116485"/>
            </a:xfrm>
            <a:custGeom>
              <a:rect b="b" l="l" r="r" t="t"/>
              <a:pathLst>
                <a:path extrusionOk="0" h="8116" w="6022">
                  <a:moveTo>
                    <a:pt x="2113" y="0"/>
                  </a:moveTo>
                  <a:cubicBezTo>
                    <a:pt x="1937" y="0"/>
                    <a:pt x="1761" y="18"/>
                    <a:pt x="1585" y="53"/>
                  </a:cubicBezTo>
                  <a:cubicBezTo>
                    <a:pt x="1163" y="265"/>
                    <a:pt x="881" y="617"/>
                    <a:pt x="775" y="1074"/>
                  </a:cubicBezTo>
                  <a:cubicBezTo>
                    <a:pt x="705" y="1497"/>
                    <a:pt x="670" y="1954"/>
                    <a:pt x="740" y="2377"/>
                  </a:cubicBezTo>
                  <a:cubicBezTo>
                    <a:pt x="775" y="3468"/>
                    <a:pt x="670" y="4630"/>
                    <a:pt x="1" y="5475"/>
                  </a:cubicBezTo>
                  <a:cubicBezTo>
                    <a:pt x="916" y="6074"/>
                    <a:pt x="1198" y="7271"/>
                    <a:pt x="1937" y="8116"/>
                  </a:cubicBezTo>
                  <a:cubicBezTo>
                    <a:pt x="3064" y="6848"/>
                    <a:pt x="4437" y="5862"/>
                    <a:pt x="6021" y="5264"/>
                  </a:cubicBezTo>
                  <a:cubicBezTo>
                    <a:pt x="5458" y="4841"/>
                    <a:pt x="5070" y="4243"/>
                    <a:pt x="4894" y="3574"/>
                  </a:cubicBezTo>
                  <a:cubicBezTo>
                    <a:pt x="4683" y="2940"/>
                    <a:pt x="4578" y="2271"/>
                    <a:pt x="4402" y="1602"/>
                  </a:cubicBezTo>
                  <a:cubicBezTo>
                    <a:pt x="4296" y="1180"/>
                    <a:pt x="4049" y="793"/>
                    <a:pt x="3733" y="476"/>
                  </a:cubicBezTo>
                  <a:cubicBezTo>
                    <a:pt x="3416" y="265"/>
                    <a:pt x="3028" y="124"/>
                    <a:pt x="2641" y="53"/>
                  </a:cubicBezTo>
                  <a:cubicBezTo>
                    <a:pt x="2465" y="18"/>
                    <a:pt x="2289" y="0"/>
                    <a:pt x="2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89"/>
            <p:cNvSpPr/>
            <p:nvPr/>
          </p:nvSpPr>
          <p:spPr>
            <a:xfrm flipH="1">
              <a:off x="3673089" y="2957033"/>
              <a:ext cx="37403" cy="25978"/>
            </a:xfrm>
            <a:custGeom>
              <a:rect b="b" l="l" r="r" t="t"/>
              <a:pathLst>
                <a:path extrusionOk="0" h="1810" w="2606">
                  <a:moveTo>
                    <a:pt x="2605" y="1"/>
                  </a:moveTo>
                  <a:cubicBezTo>
                    <a:pt x="2140" y="223"/>
                    <a:pt x="1629" y="341"/>
                    <a:pt x="1117" y="341"/>
                  </a:cubicBezTo>
                  <a:cubicBezTo>
                    <a:pt x="738" y="341"/>
                    <a:pt x="360" y="276"/>
                    <a:pt x="0" y="141"/>
                  </a:cubicBezTo>
                  <a:lnTo>
                    <a:pt x="0" y="141"/>
                  </a:lnTo>
                  <a:cubicBezTo>
                    <a:pt x="0" y="388"/>
                    <a:pt x="0" y="670"/>
                    <a:pt x="71" y="916"/>
                  </a:cubicBezTo>
                  <a:cubicBezTo>
                    <a:pt x="106" y="1162"/>
                    <a:pt x="247" y="1409"/>
                    <a:pt x="458" y="1550"/>
                  </a:cubicBezTo>
                  <a:cubicBezTo>
                    <a:pt x="764" y="1703"/>
                    <a:pt x="1124" y="1803"/>
                    <a:pt x="1491" y="1803"/>
                  </a:cubicBezTo>
                  <a:cubicBezTo>
                    <a:pt x="1546" y="1803"/>
                    <a:pt x="1600" y="1801"/>
                    <a:pt x="1655" y="1796"/>
                  </a:cubicBezTo>
                  <a:cubicBezTo>
                    <a:pt x="1699" y="1805"/>
                    <a:pt x="1745" y="1809"/>
                    <a:pt x="1792" y="1809"/>
                  </a:cubicBezTo>
                  <a:cubicBezTo>
                    <a:pt x="1934" y="1809"/>
                    <a:pt x="2086" y="1770"/>
                    <a:pt x="2218" y="1691"/>
                  </a:cubicBezTo>
                  <a:cubicBezTo>
                    <a:pt x="2324" y="1585"/>
                    <a:pt x="2359" y="1479"/>
                    <a:pt x="2394" y="1339"/>
                  </a:cubicBezTo>
                  <a:cubicBezTo>
                    <a:pt x="2535" y="881"/>
                    <a:pt x="2605" y="423"/>
                    <a:pt x="2605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89"/>
            <p:cNvSpPr/>
            <p:nvPr/>
          </p:nvSpPr>
          <p:spPr>
            <a:xfrm flipH="1">
              <a:off x="3670564" y="2936089"/>
              <a:ext cx="46502" cy="17266"/>
            </a:xfrm>
            <a:custGeom>
              <a:rect b="b" l="l" r="r" t="t"/>
              <a:pathLst>
                <a:path extrusionOk="0" h="1203" w="3240">
                  <a:moveTo>
                    <a:pt x="2571" y="1"/>
                  </a:moveTo>
                  <a:cubicBezTo>
                    <a:pt x="2524" y="1"/>
                    <a:pt x="2477" y="4"/>
                    <a:pt x="2430" y="16"/>
                  </a:cubicBezTo>
                  <a:lnTo>
                    <a:pt x="916" y="51"/>
                  </a:lnTo>
                  <a:cubicBezTo>
                    <a:pt x="740" y="51"/>
                    <a:pt x="529" y="87"/>
                    <a:pt x="353" y="192"/>
                  </a:cubicBezTo>
                  <a:cubicBezTo>
                    <a:pt x="106" y="298"/>
                    <a:pt x="0" y="615"/>
                    <a:pt x="141" y="861"/>
                  </a:cubicBezTo>
                  <a:cubicBezTo>
                    <a:pt x="282" y="1037"/>
                    <a:pt x="493" y="1143"/>
                    <a:pt x="705" y="1143"/>
                  </a:cubicBezTo>
                  <a:cubicBezTo>
                    <a:pt x="929" y="1182"/>
                    <a:pt x="1158" y="1202"/>
                    <a:pt x="1391" y="1202"/>
                  </a:cubicBezTo>
                  <a:cubicBezTo>
                    <a:pt x="1778" y="1202"/>
                    <a:pt x="2174" y="1147"/>
                    <a:pt x="2571" y="1037"/>
                  </a:cubicBezTo>
                  <a:cubicBezTo>
                    <a:pt x="2747" y="1002"/>
                    <a:pt x="2923" y="896"/>
                    <a:pt x="3063" y="791"/>
                  </a:cubicBezTo>
                  <a:cubicBezTo>
                    <a:pt x="3169" y="650"/>
                    <a:pt x="3239" y="439"/>
                    <a:pt x="3169" y="263"/>
                  </a:cubicBezTo>
                  <a:cubicBezTo>
                    <a:pt x="3099" y="157"/>
                    <a:pt x="2958" y="51"/>
                    <a:pt x="2852" y="16"/>
                  </a:cubicBezTo>
                  <a:cubicBezTo>
                    <a:pt x="2758" y="16"/>
                    <a:pt x="2664" y="1"/>
                    <a:pt x="2571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89"/>
            <p:cNvSpPr/>
            <p:nvPr/>
          </p:nvSpPr>
          <p:spPr>
            <a:xfrm flipH="1">
              <a:off x="3640754" y="3114719"/>
              <a:ext cx="81867" cy="7090"/>
            </a:xfrm>
            <a:custGeom>
              <a:rect b="b" l="l" r="r" t="t"/>
              <a:pathLst>
                <a:path extrusionOk="0" h="494" w="5704">
                  <a:moveTo>
                    <a:pt x="0" y="0"/>
                  </a:moveTo>
                  <a:lnTo>
                    <a:pt x="0" y="493"/>
                  </a:lnTo>
                  <a:lnTo>
                    <a:pt x="5704" y="493"/>
                  </a:lnTo>
                  <a:lnTo>
                    <a:pt x="5704" y="0"/>
                  </a:ln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89"/>
            <p:cNvSpPr/>
            <p:nvPr/>
          </p:nvSpPr>
          <p:spPr>
            <a:xfrm flipH="1">
              <a:off x="3720600" y="2982297"/>
              <a:ext cx="20223" cy="23768"/>
            </a:xfrm>
            <a:custGeom>
              <a:rect b="b" l="l" r="r" t="t"/>
              <a:pathLst>
                <a:path extrusionOk="0" h="1656" w="1409">
                  <a:moveTo>
                    <a:pt x="1409" y="1"/>
                  </a:moveTo>
                  <a:lnTo>
                    <a:pt x="36" y="423"/>
                  </a:lnTo>
                  <a:cubicBezTo>
                    <a:pt x="1" y="881"/>
                    <a:pt x="212" y="1339"/>
                    <a:pt x="529" y="1656"/>
                  </a:cubicBezTo>
                  <a:lnTo>
                    <a:pt x="1409" y="1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89"/>
            <p:cNvSpPr/>
            <p:nvPr/>
          </p:nvSpPr>
          <p:spPr>
            <a:xfrm flipH="1">
              <a:off x="3627096" y="2982814"/>
              <a:ext cx="31346" cy="26796"/>
            </a:xfrm>
            <a:custGeom>
              <a:rect b="b" l="l" r="r" t="t"/>
              <a:pathLst>
                <a:path extrusionOk="0" h="1867" w="2184">
                  <a:moveTo>
                    <a:pt x="705" y="0"/>
                  </a:moveTo>
                  <a:cubicBezTo>
                    <a:pt x="352" y="599"/>
                    <a:pt x="141" y="1197"/>
                    <a:pt x="0" y="1866"/>
                  </a:cubicBezTo>
                  <a:cubicBezTo>
                    <a:pt x="669" y="1338"/>
                    <a:pt x="1409" y="916"/>
                    <a:pt x="2183" y="599"/>
                  </a:cubicBezTo>
                  <a:cubicBezTo>
                    <a:pt x="1690" y="387"/>
                    <a:pt x="1197" y="176"/>
                    <a:pt x="705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89"/>
            <p:cNvSpPr/>
            <p:nvPr/>
          </p:nvSpPr>
          <p:spPr>
            <a:xfrm flipH="1">
              <a:off x="3557903" y="4147711"/>
              <a:ext cx="310272" cy="152610"/>
            </a:xfrm>
            <a:custGeom>
              <a:rect b="b" l="l" r="r" t="t"/>
              <a:pathLst>
                <a:path extrusionOk="0" h="10633" w="21618">
                  <a:moveTo>
                    <a:pt x="1" y="1"/>
                  </a:moveTo>
                  <a:lnTo>
                    <a:pt x="1" y="10633"/>
                  </a:lnTo>
                  <a:lnTo>
                    <a:pt x="21617" y="10633"/>
                  </a:lnTo>
                  <a:lnTo>
                    <a:pt x="21617" y="1"/>
                  </a:ln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89"/>
            <p:cNvSpPr/>
            <p:nvPr/>
          </p:nvSpPr>
          <p:spPr>
            <a:xfrm flipH="1">
              <a:off x="3557903" y="4147711"/>
              <a:ext cx="310272" cy="132402"/>
            </a:xfrm>
            <a:custGeom>
              <a:rect b="b" l="l" r="r" t="t"/>
              <a:pathLst>
                <a:path extrusionOk="0" h="9225" w="21618">
                  <a:moveTo>
                    <a:pt x="1" y="1"/>
                  </a:moveTo>
                  <a:lnTo>
                    <a:pt x="1" y="9225"/>
                  </a:lnTo>
                  <a:lnTo>
                    <a:pt x="21617" y="9225"/>
                  </a:lnTo>
                  <a:lnTo>
                    <a:pt x="21617" y="1"/>
                  </a:ln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89"/>
            <p:cNvSpPr/>
            <p:nvPr/>
          </p:nvSpPr>
          <p:spPr>
            <a:xfrm flipH="1">
              <a:off x="3826726" y="4147711"/>
              <a:ext cx="41450" cy="132402"/>
            </a:xfrm>
            <a:custGeom>
              <a:rect b="b" l="l" r="r" t="t"/>
              <a:pathLst>
                <a:path extrusionOk="0" h="9225" w="2888">
                  <a:moveTo>
                    <a:pt x="1" y="1"/>
                  </a:moveTo>
                  <a:lnTo>
                    <a:pt x="1" y="9225"/>
                  </a:lnTo>
                  <a:lnTo>
                    <a:pt x="2888" y="9225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89"/>
            <p:cNvSpPr/>
            <p:nvPr/>
          </p:nvSpPr>
          <p:spPr>
            <a:xfrm flipH="1">
              <a:off x="3743847" y="4166918"/>
              <a:ext cx="69236" cy="68734"/>
            </a:xfrm>
            <a:custGeom>
              <a:rect b="b" l="l" r="r" t="t"/>
              <a:pathLst>
                <a:path extrusionOk="0" h="4789" w="4824">
                  <a:moveTo>
                    <a:pt x="2429" y="0"/>
                  </a:moveTo>
                  <a:cubicBezTo>
                    <a:pt x="1092" y="0"/>
                    <a:pt x="0" y="1092"/>
                    <a:pt x="0" y="2394"/>
                  </a:cubicBezTo>
                  <a:cubicBezTo>
                    <a:pt x="0" y="3732"/>
                    <a:pt x="1092" y="4788"/>
                    <a:pt x="2429" y="4788"/>
                  </a:cubicBezTo>
                  <a:cubicBezTo>
                    <a:pt x="3767" y="4788"/>
                    <a:pt x="4823" y="3732"/>
                    <a:pt x="4823" y="2394"/>
                  </a:cubicBezTo>
                  <a:cubicBezTo>
                    <a:pt x="4823" y="1092"/>
                    <a:pt x="3767" y="0"/>
                    <a:pt x="2429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89"/>
            <p:cNvSpPr/>
            <p:nvPr/>
          </p:nvSpPr>
          <p:spPr>
            <a:xfrm flipH="1">
              <a:off x="3733743" y="4167406"/>
              <a:ext cx="80718" cy="68863"/>
            </a:xfrm>
            <a:custGeom>
              <a:rect b="b" l="l" r="r" t="t"/>
              <a:pathLst>
                <a:path extrusionOk="0" h="4798" w="5624">
                  <a:moveTo>
                    <a:pt x="3291" y="1"/>
                  </a:moveTo>
                  <a:cubicBezTo>
                    <a:pt x="3270" y="1"/>
                    <a:pt x="3250" y="1"/>
                    <a:pt x="3230" y="2"/>
                  </a:cubicBezTo>
                  <a:cubicBezTo>
                    <a:pt x="3215" y="1"/>
                    <a:pt x="3201" y="1"/>
                    <a:pt x="3187" y="1"/>
                  </a:cubicBezTo>
                  <a:cubicBezTo>
                    <a:pt x="1067" y="1"/>
                    <a:pt x="1" y="2582"/>
                    <a:pt x="1504" y="4086"/>
                  </a:cubicBezTo>
                  <a:cubicBezTo>
                    <a:pt x="1996" y="4577"/>
                    <a:pt x="2603" y="4798"/>
                    <a:pt x="3199" y="4798"/>
                  </a:cubicBezTo>
                  <a:cubicBezTo>
                    <a:pt x="4436" y="4798"/>
                    <a:pt x="5624" y="3846"/>
                    <a:pt x="5624" y="2396"/>
                  </a:cubicBezTo>
                  <a:cubicBezTo>
                    <a:pt x="5624" y="1079"/>
                    <a:pt x="4566" y="1"/>
                    <a:pt x="3291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89"/>
            <p:cNvSpPr/>
            <p:nvPr/>
          </p:nvSpPr>
          <p:spPr>
            <a:xfrm flipH="1">
              <a:off x="3504340" y="4294273"/>
              <a:ext cx="363836" cy="155653"/>
            </a:xfrm>
            <a:custGeom>
              <a:rect b="b" l="l" r="r" t="t"/>
              <a:pathLst>
                <a:path extrusionOk="0" h="10845" w="25350">
                  <a:moveTo>
                    <a:pt x="1" y="0"/>
                  </a:moveTo>
                  <a:lnTo>
                    <a:pt x="1" y="10844"/>
                  </a:lnTo>
                  <a:lnTo>
                    <a:pt x="25349" y="10844"/>
                  </a:lnTo>
                  <a:lnTo>
                    <a:pt x="25349" y="0"/>
                  </a:ln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89"/>
            <p:cNvSpPr/>
            <p:nvPr/>
          </p:nvSpPr>
          <p:spPr>
            <a:xfrm flipH="1">
              <a:off x="3819650" y="4294273"/>
              <a:ext cx="48526" cy="155653"/>
            </a:xfrm>
            <a:custGeom>
              <a:rect b="b" l="l" r="r" t="t"/>
              <a:pathLst>
                <a:path extrusionOk="0" h="10845" w="3381">
                  <a:moveTo>
                    <a:pt x="1" y="0"/>
                  </a:moveTo>
                  <a:lnTo>
                    <a:pt x="1" y="10844"/>
                  </a:lnTo>
                  <a:lnTo>
                    <a:pt x="3381" y="10844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89"/>
            <p:cNvSpPr/>
            <p:nvPr/>
          </p:nvSpPr>
          <p:spPr>
            <a:xfrm flipH="1">
              <a:off x="3759502" y="4319035"/>
              <a:ext cx="32365" cy="32351"/>
            </a:xfrm>
            <a:custGeom>
              <a:rect b="b" l="l" r="r" t="t"/>
              <a:pathLst>
                <a:path extrusionOk="0" h="2254" w="2255">
                  <a:moveTo>
                    <a:pt x="1127" y="1"/>
                  </a:moveTo>
                  <a:cubicBezTo>
                    <a:pt x="494" y="1"/>
                    <a:pt x="1" y="493"/>
                    <a:pt x="1" y="1127"/>
                  </a:cubicBezTo>
                  <a:cubicBezTo>
                    <a:pt x="1" y="1761"/>
                    <a:pt x="494" y="2254"/>
                    <a:pt x="1127" y="2254"/>
                  </a:cubicBezTo>
                  <a:cubicBezTo>
                    <a:pt x="1761" y="2254"/>
                    <a:pt x="2254" y="1761"/>
                    <a:pt x="2254" y="1127"/>
                  </a:cubicBezTo>
                  <a:cubicBezTo>
                    <a:pt x="2254" y="493"/>
                    <a:pt x="1761" y="1"/>
                    <a:pt x="1127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89"/>
            <p:cNvSpPr/>
            <p:nvPr/>
          </p:nvSpPr>
          <p:spPr>
            <a:xfrm flipH="1">
              <a:off x="3751923" y="4319035"/>
              <a:ext cx="32867" cy="32351"/>
            </a:xfrm>
            <a:custGeom>
              <a:rect b="b" l="l" r="r" t="t"/>
              <a:pathLst>
                <a:path extrusionOk="0" h="2254" w="2290">
                  <a:moveTo>
                    <a:pt x="1163" y="1"/>
                  </a:moveTo>
                  <a:cubicBezTo>
                    <a:pt x="529" y="1"/>
                    <a:pt x="1" y="493"/>
                    <a:pt x="1" y="1127"/>
                  </a:cubicBezTo>
                  <a:cubicBezTo>
                    <a:pt x="1" y="1761"/>
                    <a:pt x="529" y="2254"/>
                    <a:pt x="1163" y="2254"/>
                  </a:cubicBezTo>
                  <a:cubicBezTo>
                    <a:pt x="1761" y="2254"/>
                    <a:pt x="2289" y="1761"/>
                    <a:pt x="2289" y="1127"/>
                  </a:cubicBezTo>
                  <a:cubicBezTo>
                    <a:pt x="2289" y="493"/>
                    <a:pt x="1761" y="1"/>
                    <a:pt x="1163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89"/>
            <p:cNvSpPr/>
            <p:nvPr/>
          </p:nvSpPr>
          <p:spPr>
            <a:xfrm flipH="1">
              <a:off x="3717558" y="4319035"/>
              <a:ext cx="32351" cy="32351"/>
            </a:xfrm>
            <a:custGeom>
              <a:rect b="b" l="l" r="r" t="t"/>
              <a:pathLst>
                <a:path extrusionOk="0" h="2254" w="2254">
                  <a:moveTo>
                    <a:pt x="1127" y="1"/>
                  </a:moveTo>
                  <a:cubicBezTo>
                    <a:pt x="493" y="1"/>
                    <a:pt x="0" y="493"/>
                    <a:pt x="0" y="1127"/>
                  </a:cubicBezTo>
                  <a:cubicBezTo>
                    <a:pt x="0" y="1761"/>
                    <a:pt x="493" y="2254"/>
                    <a:pt x="1127" y="2254"/>
                  </a:cubicBezTo>
                  <a:cubicBezTo>
                    <a:pt x="1760" y="2254"/>
                    <a:pt x="2253" y="1761"/>
                    <a:pt x="2253" y="1127"/>
                  </a:cubicBezTo>
                  <a:cubicBezTo>
                    <a:pt x="2253" y="493"/>
                    <a:pt x="1760" y="1"/>
                    <a:pt x="1127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89"/>
            <p:cNvSpPr/>
            <p:nvPr/>
          </p:nvSpPr>
          <p:spPr>
            <a:xfrm flipH="1">
              <a:off x="3710481" y="4319035"/>
              <a:ext cx="32365" cy="32351"/>
            </a:xfrm>
            <a:custGeom>
              <a:rect b="b" l="l" r="r" t="t"/>
              <a:pathLst>
                <a:path extrusionOk="0" h="2254" w="2255">
                  <a:moveTo>
                    <a:pt x="1128" y="1"/>
                  </a:moveTo>
                  <a:cubicBezTo>
                    <a:pt x="494" y="1"/>
                    <a:pt x="1" y="493"/>
                    <a:pt x="1" y="1127"/>
                  </a:cubicBezTo>
                  <a:cubicBezTo>
                    <a:pt x="1" y="1761"/>
                    <a:pt x="494" y="2254"/>
                    <a:pt x="1128" y="2254"/>
                  </a:cubicBezTo>
                  <a:cubicBezTo>
                    <a:pt x="1761" y="2254"/>
                    <a:pt x="2254" y="1761"/>
                    <a:pt x="2254" y="1127"/>
                  </a:cubicBezTo>
                  <a:cubicBezTo>
                    <a:pt x="2254" y="493"/>
                    <a:pt x="1761" y="1"/>
                    <a:pt x="1128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89"/>
            <p:cNvSpPr/>
            <p:nvPr/>
          </p:nvSpPr>
          <p:spPr>
            <a:xfrm flipH="1">
              <a:off x="3652873" y="4326614"/>
              <a:ext cx="7090" cy="106137"/>
            </a:xfrm>
            <a:custGeom>
              <a:rect b="b" l="l" r="r" t="t"/>
              <a:pathLst>
                <a:path extrusionOk="0" h="7395" w="494">
                  <a:moveTo>
                    <a:pt x="247" y="1"/>
                  </a:moveTo>
                  <a:cubicBezTo>
                    <a:pt x="106" y="1"/>
                    <a:pt x="1" y="106"/>
                    <a:pt x="1" y="247"/>
                  </a:cubicBezTo>
                  <a:lnTo>
                    <a:pt x="1" y="7148"/>
                  </a:lnTo>
                  <a:cubicBezTo>
                    <a:pt x="1" y="7253"/>
                    <a:pt x="106" y="7394"/>
                    <a:pt x="247" y="7394"/>
                  </a:cubicBezTo>
                  <a:cubicBezTo>
                    <a:pt x="388" y="7394"/>
                    <a:pt x="494" y="7253"/>
                    <a:pt x="494" y="7148"/>
                  </a:cubicBezTo>
                  <a:lnTo>
                    <a:pt x="494" y="247"/>
                  </a:lnTo>
                  <a:cubicBezTo>
                    <a:pt x="494" y="106"/>
                    <a:pt x="388" y="1"/>
                    <a:pt x="247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89"/>
            <p:cNvSpPr/>
            <p:nvPr/>
          </p:nvSpPr>
          <p:spPr>
            <a:xfrm flipH="1">
              <a:off x="3624064" y="4326614"/>
              <a:ext cx="7592" cy="106137"/>
            </a:xfrm>
            <a:custGeom>
              <a:rect b="b" l="l" r="r" t="t"/>
              <a:pathLst>
                <a:path extrusionOk="0" h="7395" w="529">
                  <a:moveTo>
                    <a:pt x="282" y="1"/>
                  </a:moveTo>
                  <a:cubicBezTo>
                    <a:pt x="141" y="1"/>
                    <a:pt x="0" y="106"/>
                    <a:pt x="36" y="247"/>
                  </a:cubicBezTo>
                  <a:lnTo>
                    <a:pt x="36" y="7148"/>
                  </a:lnTo>
                  <a:cubicBezTo>
                    <a:pt x="0" y="7253"/>
                    <a:pt x="141" y="7394"/>
                    <a:pt x="282" y="7394"/>
                  </a:cubicBezTo>
                  <a:cubicBezTo>
                    <a:pt x="388" y="7394"/>
                    <a:pt x="528" y="7253"/>
                    <a:pt x="528" y="7148"/>
                  </a:cubicBezTo>
                  <a:lnTo>
                    <a:pt x="528" y="247"/>
                  </a:lnTo>
                  <a:cubicBezTo>
                    <a:pt x="528" y="106"/>
                    <a:pt x="388" y="1"/>
                    <a:pt x="282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89"/>
            <p:cNvSpPr/>
            <p:nvPr/>
          </p:nvSpPr>
          <p:spPr>
            <a:xfrm flipH="1">
              <a:off x="3595756" y="4326614"/>
              <a:ext cx="7090" cy="106137"/>
            </a:xfrm>
            <a:custGeom>
              <a:rect b="b" l="l" r="r" t="t"/>
              <a:pathLst>
                <a:path extrusionOk="0" h="7395" w="494">
                  <a:moveTo>
                    <a:pt x="247" y="1"/>
                  </a:moveTo>
                  <a:cubicBezTo>
                    <a:pt x="106" y="1"/>
                    <a:pt x="0" y="106"/>
                    <a:pt x="0" y="247"/>
                  </a:cubicBezTo>
                  <a:lnTo>
                    <a:pt x="0" y="7148"/>
                  </a:lnTo>
                  <a:cubicBezTo>
                    <a:pt x="0" y="7253"/>
                    <a:pt x="106" y="7394"/>
                    <a:pt x="247" y="7394"/>
                  </a:cubicBezTo>
                  <a:cubicBezTo>
                    <a:pt x="387" y="7394"/>
                    <a:pt x="493" y="7253"/>
                    <a:pt x="493" y="7148"/>
                  </a:cubicBezTo>
                  <a:lnTo>
                    <a:pt x="493" y="247"/>
                  </a:lnTo>
                  <a:cubicBezTo>
                    <a:pt x="493" y="106"/>
                    <a:pt x="387" y="1"/>
                    <a:pt x="247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89"/>
            <p:cNvSpPr/>
            <p:nvPr/>
          </p:nvSpPr>
          <p:spPr>
            <a:xfrm flipH="1">
              <a:off x="3566961" y="4326614"/>
              <a:ext cx="7090" cy="106137"/>
            </a:xfrm>
            <a:custGeom>
              <a:rect b="b" l="l" r="r" t="t"/>
              <a:pathLst>
                <a:path extrusionOk="0" h="7395" w="494">
                  <a:moveTo>
                    <a:pt x="247" y="1"/>
                  </a:moveTo>
                  <a:cubicBezTo>
                    <a:pt x="107" y="1"/>
                    <a:pt x="1" y="106"/>
                    <a:pt x="1" y="247"/>
                  </a:cubicBezTo>
                  <a:lnTo>
                    <a:pt x="1" y="7148"/>
                  </a:lnTo>
                  <a:cubicBezTo>
                    <a:pt x="1" y="7253"/>
                    <a:pt x="107" y="7394"/>
                    <a:pt x="247" y="7394"/>
                  </a:cubicBezTo>
                  <a:cubicBezTo>
                    <a:pt x="388" y="7394"/>
                    <a:pt x="494" y="7253"/>
                    <a:pt x="494" y="7148"/>
                  </a:cubicBezTo>
                  <a:lnTo>
                    <a:pt x="494" y="247"/>
                  </a:lnTo>
                  <a:cubicBezTo>
                    <a:pt x="494" y="106"/>
                    <a:pt x="388" y="1"/>
                    <a:pt x="247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89"/>
            <p:cNvSpPr/>
            <p:nvPr/>
          </p:nvSpPr>
          <p:spPr>
            <a:xfrm flipH="1">
              <a:off x="3538152" y="4326614"/>
              <a:ext cx="7090" cy="106137"/>
            </a:xfrm>
            <a:custGeom>
              <a:rect b="b" l="l" r="r" t="t"/>
              <a:pathLst>
                <a:path extrusionOk="0" h="7395" w="494">
                  <a:moveTo>
                    <a:pt x="247" y="1"/>
                  </a:moveTo>
                  <a:cubicBezTo>
                    <a:pt x="106" y="1"/>
                    <a:pt x="1" y="106"/>
                    <a:pt x="1" y="247"/>
                  </a:cubicBezTo>
                  <a:lnTo>
                    <a:pt x="1" y="7148"/>
                  </a:lnTo>
                  <a:cubicBezTo>
                    <a:pt x="1" y="7253"/>
                    <a:pt x="106" y="7394"/>
                    <a:pt x="247" y="7394"/>
                  </a:cubicBezTo>
                  <a:cubicBezTo>
                    <a:pt x="388" y="7394"/>
                    <a:pt x="494" y="7253"/>
                    <a:pt x="494" y="7148"/>
                  </a:cubicBezTo>
                  <a:lnTo>
                    <a:pt x="494" y="247"/>
                  </a:lnTo>
                  <a:cubicBezTo>
                    <a:pt x="494" y="106"/>
                    <a:pt x="388" y="1"/>
                    <a:pt x="247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89"/>
            <p:cNvSpPr/>
            <p:nvPr/>
          </p:nvSpPr>
          <p:spPr>
            <a:xfrm flipH="1">
              <a:off x="3515964" y="3692122"/>
              <a:ext cx="342609" cy="229626"/>
            </a:xfrm>
            <a:custGeom>
              <a:rect b="b" l="l" r="r" t="t"/>
              <a:pathLst>
                <a:path extrusionOk="0" h="15999" w="23871">
                  <a:moveTo>
                    <a:pt x="19025" y="0"/>
                  </a:moveTo>
                  <a:cubicBezTo>
                    <a:pt x="18795" y="0"/>
                    <a:pt x="18567" y="7"/>
                    <a:pt x="18343" y="17"/>
                  </a:cubicBezTo>
                  <a:cubicBezTo>
                    <a:pt x="12851" y="158"/>
                    <a:pt x="7464" y="1355"/>
                    <a:pt x="2395" y="3503"/>
                  </a:cubicBezTo>
                  <a:cubicBezTo>
                    <a:pt x="1585" y="3820"/>
                    <a:pt x="705" y="4277"/>
                    <a:pt x="317" y="5052"/>
                  </a:cubicBezTo>
                  <a:cubicBezTo>
                    <a:pt x="71" y="5650"/>
                    <a:pt x="1" y="6319"/>
                    <a:pt x="71" y="6953"/>
                  </a:cubicBezTo>
                  <a:lnTo>
                    <a:pt x="212" y="11600"/>
                  </a:lnTo>
                  <a:cubicBezTo>
                    <a:pt x="282" y="13149"/>
                    <a:pt x="494" y="14980"/>
                    <a:pt x="1867" y="15720"/>
                  </a:cubicBezTo>
                  <a:cubicBezTo>
                    <a:pt x="2230" y="15913"/>
                    <a:pt x="2627" y="15999"/>
                    <a:pt x="3031" y="15999"/>
                  </a:cubicBezTo>
                  <a:cubicBezTo>
                    <a:pt x="3802" y="15999"/>
                    <a:pt x="4600" y="15688"/>
                    <a:pt x="5246" y="15227"/>
                  </a:cubicBezTo>
                  <a:cubicBezTo>
                    <a:pt x="6197" y="14522"/>
                    <a:pt x="6866" y="13501"/>
                    <a:pt x="7605" y="12586"/>
                  </a:cubicBezTo>
                  <a:cubicBezTo>
                    <a:pt x="8380" y="11671"/>
                    <a:pt x="9260" y="10755"/>
                    <a:pt x="10422" y="10439"/>
                  </a:cubicBezTo>
                  <a:cubicBezTo>
                    <a:pt x="10741" y="10351"/>
                    <a:pt x="11065" y="10312"/>
                    <a:pt x="11392" y="10312"/>
                  </a:cubicBezTo>
                  <a:cubicBezTo>
                    <a:pt x="12507" y="10312"/>
                    <a:pt x="13647" y="10766"/>
                    <a:pt x="14682" y="11283"/>
                  </a:cubicBezTo>
                  <a:cubicBezTo>
                    <a:pt x="16653" y="12269"/>
                    <a:pt x="18554" y="13431"/>
                    <a:pt x="20315" y="14804"/>
                  </a:cubicBezTo>
                  <a:cubicBezTo>
                    <a:pt x="20862" y="15214"/>
                    <a:pt x="21536" y="15667"/>
                    <a:pt x="22173" y="15667"/>
                  </a:cubicBezTo>
                  <a:cubicBezTo>
                    <a:pt x="22356" y="15667"/>
                    <a:pt x="22536" y="15630"/>
                    <a:pt x="22709" y="15543"/>
                  </a:cubicBezTo>
                  <a:cubicBezTo>
                    <a:pt x="23413" y="15191"/>
                    <a:pt x="23554" y="14311"/>
                    <a:pt x="23589" y="13572"/>
                  </a:cubicBezTo>
                  <a:cubicBezTo>
                    <a:pt x="23835" y="10544"/>
                    <a:pt x="23871" y="7552"/>
                    <a:pt x="23659" y="4559"/>
                  </a:cubicBezTo>
                  <a:cubicBezTo>
                    <a:pt x="23554" y="3362"/>
                    <a:pt x="23413" y="2059"/>
                    <a:pt x="22603" y="1179"/>
                  </a:cubicBezTo>
                  <a:cubicBezTo>
                    <a:pt x="21733" y="219"/>
                    <a:pt x="20351" y="0"/>
                    <a:pt x="19025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89"/>
            <p:cNvSpPr/>
            <p:nvPr/>
          </p:nvSpPr>
          <p:spPr>
            <a:xfrm flipH="1">
              <a:off x="3546754" y="3704955"/>
              <a:ext cx="138975" cy="103625"/>
            </a:xfrm>
            <a:custGeom>
              <a:rect b="b" l="l" r="r" t="t"/>
              <a:pathLst>
                <a:path extrusionOk="0" h="7220" w="9683">
                  <a:moveTo>
                    <a:pt x="5189" y="1"/>
                  </a:moveTo>
                  <a:cubicBezTo>
                    <a:pt x="4701" y="1"/>
                    <a:pt x="4211" y="71"/>
                    <a:pt x="3732" y="215"/>
                  </a:cubicBezTo>
                  <a:cubicBezTo>
                    <a:pt x="2676" y="532"/>
                    <a:pt x="1690" y="1165"/>
                    <a:pt x="951" y="1975"/>
                  </a:cubicBezTo>
                  <a:cubicBezTo>
                    <a:pt x="388" y="2538"/>
                    <a:pt x="71" y="3243"/>
                    <a:pt x="0" y="4017"/>
                  </a:cubicBezTo>
                  <a:cubicBezTo>
                    <a:pt x="35" y="5003"/>
                    <a:pt x="528" y="5883"/>
                    <a:pt x="1338" y="6376"/>
                  </a:cubicBezTo>
                  <a:cubicBezTo>
                    <a:pt x="2148" y="6869"/>
                    <a:pt x="3098" y="7150"/>
                    <a:pt x="4049" y="7186"/>
                  </a:cubicBezTo>
                  <a:cubicBezTo>
                    <a:pt x="4275" y="7208"/>
                    <a:pt x="4503" y="7220"/>
                    <a:pt x="4731" y="7220"/>
                  </a:cubicBezTo>
                  <a:cubicBezTo>
                    <a:pt x="5568" y="7220"/>
                    <a:pt x="6408" y="7067"/>
                    <a:pt x="7182" y="6763"/>
                  </a:cubicBezTo>
                  <a:cubicBezTo>
                    <a:pt x="8203" y="6376"/>
                    <a:pt x="8978" y="5566"/>
                    <a:pt x="9330" y="4545"/>
                  </a:cubicBezTo>
                  <a:cubicBezTo>
                    <a:pt x="9682" y="3102"/>
                    <a:pt x="9119" y="1623"/>
                    <a:pt x="7887" y="778"/>
                  </a:cubicBezTo>
                  <a:cubicBezTo>
                    <a:pt x="7073" y="267"/>
                    <a:pt x="6137" y="1"/>
                    <a:pt x="5189" y="1"/>
                  </a:cubicBezTo>
                  <a:close/>
                </a:path>
              </a:pathLst>
            </a:custGeom>
            <a:solidFill>
              <a:srgbClr val="022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89"/>
            <p:cNvSpPr/>
            <p:nvPr/>
          </p:nvSpPr>
          <p:spPr>
            <a:xfrm flipH="1">
              <a:off x="3754588" y="3741115"/>
              <a:ext cx="97410" cy="87636"/>
            </a:xfrm>
            <a:custGeom>
              <a:rect b="b" l="l" r="r" t="t"/>
              <a:pathLst>
                <a:path extrusionOk="0" h="6106" w="6787">
                  <a:moveTo>
                    <a:pt x="3644" y="0"/>
                  </a:moveTo>
                  <a:cubicBezTo>
                    <a:pt x="3262" y="0"/>
                    <a:pt x="2861" y="93"/>
                    <a:pt x="2465" y="301"/>
                  </a:cubicBezTo>
                  <a:cubicBezTo>
                    <a:pt x="1585" y="724"/>
                    <a:pt x="880" y="1428"/>
                    <a:pt x="493" y="2343"/>
                  </a:cubicBezTo>
                  <a:cubicBezTo>
                    <a:pt x="141" y="3012"/>
                    <a:pt x="0" y="3786"/>
                    <a:pt x="106" y="4561"/>
                  </a:cubicBezTo>
                  <a:cubicBezTo>
                    <a:pt x="176" y="5054"/>
                    <a:pt x="493" y="5512"/>
                    <a:pt x="880" y="5793"/>
                  </a:cubicBezTo>
                  <a:cubicBezTo>
                    <a:pt x="1207" y="6017"/>
                    <a:pt x="1584" y="6106"/>
                    <a:pt x="1974" y="6106"/>
                  </a:cubicBezTo>
                  <a:cubicBezTo>
                    <a:pt x="2384" y="6106"/>
                    <a:pt x="2808" y="6008"/>
                    <a:pt x="3204" y="5864"/>
                  </a:cubicBezTo>
                  <a:cubicBezTo>
                    <a:pt x="4295" y="5547"/>
                    <a:pt x="5211" y="4772"/>
                    <a:pt x="5774" y="3751"/>
                  </a:cubicBezTo>
                  <a:cubicBezTo>
                    <a:pt x="6786" y="1959"/>
                    <a:pt x="5400" y="0"/>
                    <a:pt x="3644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89"/>
            <p:cNvSpPr/>
            <p:nvPr/>
          </p:nvSpPr>
          <p:spPr>
            <a:xfrm flipH="1">
              <a:off x="3800440" y="3749928"/>
              <a:ext cx="23768" cy="20352"/>
            </a:xfrm>
            <a:custGeom>
              <a:rect b="b" l="l" r="r" t="t"/>
              <a:pathLst>
                <a:path extrusionOk="0" h="1418" w="1656">
                  <a:moveTo>
                    <a:pt x="1055" y="0"/>
                  </a:moveTo>
                  <a:cubicBezTo>
                    <a:pt x="1032" y="0"/>
                    <a:pt x="1009" y="1"/>
                    <a:pt x="986" y="4"/>
                  </a:cubicBezTo>
                  <a:cubicBezTo>
                    <a:pt x="670" y="39"/>
                    <a:pt x="388" y="215"/>
                    <a:pt x="212" y="497"/>
                  </a:cubicBezTo>
                  <a:cubicBezTo>
                    <a:pt x="71" y="638"/>
                    <a:pt x="1" y="849"/>
                    <a:pt x="36" y="1095"/>
                  </a:cubicBezTo>
                  <a:cubicBezTo>
                    <a:pt x="131" y="1285"/>
                    <a:pt x="310" y="1418"/>
                    <a:pt x="524" y="1418"/>
                  </a:cubicBezTo>
                  <a:cubicBezTo>
                    <a:pt x="549" y="1418"/>
                    <a:pt x="574" y="1416"/>
                    <a:pt x="599" y="1412"/>
                  </a:cubicBezTo>
                  <a:cubicBezTo>
                    <a:pt x="810" y="1412"/>
                    <a:pt x="1057" y="1307"/>
                    <a:pt x="1233" y="1166"/>
                  </a:cubicBezTo>
                  <a:cubicBezTo>
                    <a:pt x="1479" y="1025"/>
                    <a:pt x="1620" y="778"/>
                    <a:pt x="1655" y="532"/>
                  </a:cubicBezTo>
                  <a:cubicBezTo>
                    <a:pt x="1590" y="205"/>
                    <a:pt x="1343" y="0"/>
                    <a:pt x="1055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89"/>
            <p:cNvSpPr/>
            <p:nvPr/>
          </p:nvSpPr>
          <p:spPr>
            <a:xfrm flipH="1">
              <a:off x="3817120" y="3776212"/>
              <a:ext cx="23251" cy="20782"/>
            </a:xfrm>
            <a:custGeom>
              <a:rect b="b" l="l" r="r" t="t"/>
              <a:pathLst>
                <a:path extrusionOk="0" h="1448" w="1620">
                  <a:moveTo>
                    <a:pt x="1011" y="0"/>
                  </a:moveTo>
                  <a:cubicBezTo>
                    <a:pt x="991" y="0"/>
                    <a:pt x="971" y="1"/>
                    <a:pt x="951" y="4"/>
                  </a:cubicBezTo>
                  <a:cubicBezTo>
                    <a:pt x="634" y="39"/>
                    <a:pt x="352" y="215"/>
                    <a:pt x="211" y="497"/>
                  </a:cubicBezTo>
                  <a:cubicBezTo>
                    <a:pt x="35" y="637"/>
                    <a:pt x="0" y="884"/>
                    <a:pt x="35" y="1095"/>
                  </a:cubicBezTo>
                  <a:cubicBezTo>
                    <a:pt x="106" y="1306"/>
                    <a:pt x="352" y="1447"/>
                    <a:pt x="563" y="1447"/>
                  </a:cubicBezTo>
                  <a:cubicBezTo>
                    <a:pt x="810" y="1412"/>
                    <a:pt x="1021" y="1341"/>
                    <a:pt x="1197" y="1165"/>
                  </a:cubicBezTo>
                  <a:cubicBezTo>
                    <a:pt x="1444" y="1025"/>
                    <a:pt x="1620" y="778"/>
                    <a:pt x="1620" y="532"/>
                  </a:cubicBezTo>
                  <a:cubicBezTo>
                    <a:pt x="1587" y="235"/>
                    <a:pt x="1307" y="0"/>
                    <a:pt x="1011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89"/>
            <p:cNvSpPr/>
            <p:nvPr/>
          </p:nvSpPr>
          <p:spPr>
            <a:xfrm flipH="1">
              <a:off x="3778205" y="3766594"/>
              <a:ext cx="23768" cy="20869"/>
            </a:xfrm>
            <a:custGeom>
              <a:rect b="b" l="l" r="r" t="t"/>
              <a:pathLst>
                <a:path extrusionOk="0" h="1454" w="1656">
                  <a:moveTo>
                    <a:pt x="1055" y="1"/>
                  </a:moveTo>
                  <a:cubicBezTo>
                    <a:pt x="1033" y="1"/>
                    <a:pt x="1010" y="2"/>
                    <a:pt x="987" y="5"/>
                  </a:cubicBezTo>
                  <a:cubicBezTo>
                    <a:pt x="670" y="40"/>
                    <a:pt x="388" y="216"/>
                    <a:pt x="212" y="498"/>
                  </a:cubicBezTo>
                  <a:cubicBezTo>
                    <a:pt x="71" y="674"/>
                    <a:pt x="1" y="885"/>
                    <a:pt x="36" y="1096"/>
                  </a:cubicBezTo>
                  <a:cubicBezTo>
                    <a:pt x="131" y="1317"/>
                    <a:pt x="311" y="1454"/>
                    <a:pt x="525" y="1454"/>
                  </a:cubicBezTo>
                  <a:cubicBezTo>
                    <a:pt x="549" y="1454"/>
                    <a:pt x="574" y="1452"/>
                    <a:pt x="599" y="1448"/>
                  </a:cubicBezTo>
                  <a:cubicBezTo>
                    <a:pt x="810" y="1448"/>
                    <a:pt x="1057" y="1343"/>
                    <a:pt x="1233" y="1202"/>
                  </a:cubicBezTo>
                  <a:cubicBezTo>
                    <a:pt x="1479" y="1061"/>
                    <a:pt x="1655" y="814"/>
                    <a:pt x="1655" y="498"/>
                  </a:cubicBezTo>
                  <a:cubicBezTo>
                    <a:pt x="1590" y="204"/>
                    <a:pt x="1343" y="1"/>
                    <a:pt x="1055" y="1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89"/>
            <p:cNvSpPr/>
            <p:nvPr/>
          </p:nvSpPr>
          <p:spPr>
            <a:xfrm flipH="1">
              <a:off x="3803469" y="3796423"/>
              <a:ext cx="23265" cy="20280"/>
            </a:xfrm>
            <a:custGeom>
              <a:rect b="b" l="l" r="r" t="t"/>
              <a:pathLst>
                <a:path extrusionOk="0" h="1413" w="1621">
                  <a:moveTo>
                    <a:pt x="1027" y="0"/>
                  </a:moveTo>
                  <a:cubicBezTo>
                    <a:pt x="1002" y="0"/>
                    <a:pt x="977" y="1"/>
                    <a:pt x="951" y="4"/>
                  </a:cubicBezTo>
                  <a:cubicBezTo>
                    <a:pt x="670" y="39"/>
                    <a:pt x="388" y="215"/>
                    <a:pt x="212" y="462"/>
                  </a:cubicBezTo>
                  <a:cubicBezTo>
                    <a:pt x="71" y="638"/>
                    <a:pt x="1" y="849"/>
                    <a:pt x="36" y="1060"/>
                  </a:cubicBezTo>
                  <a:cubicBezTo>
                    <a:pt x="141" y="1307"/>
                    <a:pt x="353" y="1412"/>
                    <a:pt x="599" y="1412"/>
                  </a:cubicBezTo>
                  <a:cubicBezTo>
                    <a:pt x="810" y="1412"/>
                    <a:pt x="1022" y="1307"/>
                    <a:pt x="1233" y="1166"/>
                  </a:cubicBezTo>
                  <a:cubicBezTo>
                    <a:pt x="1444" y="1025"/>
                    <a:pt x="1620" y="778"/>
                    <a:pt x="1620" y="497"/>
                  </a:cubicBezTo>
                  <a:cubicBezTo>
                    <a:pt x="1587" y="203"/>
                    <a:pt x="1343" y="0"/>
                    <a:pt x="1027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89"/>
            <p:cNvSpPr/>
            <p:nvPr/>
          </p:nvSpPr>
          <p:spPr>
            <a:xfrm flipH="1">
              <a:off x="3601832" y="3711530"/>
              <a:ext cx="33370" cy="23868"/>
            </a:xfrm>
            <a:custGeom>
              <a:rect b="b" l="l" r="r" t="t"/>
              <a:pathLst>
                <a:path extrusionOk="0" h="1663" w="2325">
                  <a:moveTo>
                    <a:pt x="1439" y="1"/>
                  </a:moveTo>
                  <a:cubicBezTo>
                    <a:pt x="1417" y="1"/>
                    <a:pt x="1396" y="1"/>
                    <a:pt x="1374" y="3"/>
                  </a:cubicBezTo>
                  <a:cubicBezTo>
                    <a:pt x="951" y="38"/>
                    <a:pt x="564" y="214"/>
                    <a:pt x="283" y="566"/>
                  </a:cubicBezTo>
                  <a:cubicBezTo>
                    <a:pt x="107" y="743"/>
                    <a:pt x="1" y="989"/>
                    <a:pt x="71" y="1271"/>
                  </a:cubicBezTo>
                  <a:cubicBezTo>
                    <a:pt x="200" y="1496"/>
                    <a:pt x="476" y="1662"/>
                    <a:pt x="764" y="1662"/>
                  </a:cubicBezTo>
                  <a:cubicBezTo>
                    <a:pt x="791" y="1662"/>
                    <a:pt x="819" y="1661"/>
                    <a:pt x="846" y="1658"/>
                  </a:cubicBezTo>
                  <a:cubicBezTo>
                    <a:pt x="1128" y="1658"/>
                    <a:pt x="1444" y="1552"/>
                    <a:pt x="1726" y="1376"/>
                  </a:cubicBezTo>
                  <a:cubicBezTo>
                    <a:pt x="2008" y="1200"/>
                    <a:pt x="2325" y="919"/>
                    <a:pt x="2289" y="602"/>
                  </a:cubicBezTo>
                  <a:cubicBezTo>
                    <a:pt x="2256" y="301"/>
                    <a:pt x="1842" y="1"/>
                    <a:pt x="1439" y="1"/>
                  </a:cubicBezTo>
                  <a:close/>
                </a:path>
              </a:pathLst>
            </a:custGeom>
            <a:solidFill>
              <a:srgbClr val="DE32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89"/>
            <p:cNvSpPr/>
            <p:nvPr/>
          </p:nvSpPr>
          <p:spPr>
            <a:xfrm flipH="1">
              <a:off x="3625072" y="3742363"/>
              <a:ext cx="32867" cy="23868"/>
            </a:xfrm>
            <a:custGeom>
              <a:rect b="b" l="l" r="r" t="t"/>
              <a:pathLst>
                <a:path extrusionOk="0" h="1663" w="2290">
                  <a:moveTo>
                    <a:pt x="1404" y="0"/>
                  </a:moveTo>
                  <a:cubicBezTo>
                    <a:pt x="1382" y="0"/>
                    <a:pt x="1360" y="1"/>
                    <a:pt x="1338" y="3"/>
                  </a:cubicBezTo>
                  <a:cubicBezTo>
                    <a:pt x="916" y="38"/>
                    <a:pt x="529" y="249"/>
                    <a:pt x="282" y="566"/>
                  </a:cubicBezTo>
                  <a:cubicBezTo>
                    <a:pt x="71" y="742"/>
                    <a:pt x="1" y="989"/>
                    <a:pt x="36" y="1270"/>
                  </a:cubicBezTo>
                  <a:cubicBezTo>
                    <a:pt x="194" y="1523"/>
                    <a:pt x="438" y="1663"/>
                    <a:pt x="715" y="1663"/>
                  </a:cubicBezTo>
                  <a:cubicBezTo>
                    <a:pt x="747" y="1663"/>
                    <a:pt x="778" y="1661"/>
                    <a:pt x="810" y="1658"/>
                  </a:cubicBezTo>
                  <a:cubicBezTo>
                    <a:pt x="1127" y="1658"/>
                    <a:pt x="1444" y="1552"/>
                    <a:pt x="1691" y="1376"/>
                  </a:cubicBezTo>
                  <a:cubicBezTo>
                    <a:pt x="2007" y="1200"/>
                    <a:pt x="2289" y="953"/>
                    <a:pt x="2254" y="601"/>
                  </a:cubicBezTo>
                  <a:cubicBezTo>
                    <a:pt x="2254" y="301"/>
                    <a:pt x="1810" y="0"/>
                    <a:pt x="1404" y="0"/>
                  </a:cubicBezTo>
                  <a:close/>
                </a:path>
              </a:pathLst>
            </a:custGeom>
            <a:solidFill>
              <a:srgbClr val="DE32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89"/>
            <p:cNvSpPr/>
            <p:nvPr/>
          </p:nvSpPr>
          <p:spPr>
            <a:xfrm flipH="1">
              <a:off x="3570999" y="3731239"/>
              <a:ext cx="32867" cy="23883"/>
            </a:xfrm>
            <a:custGeom>
              <a:rect b="b" l="l" r="r" t="t"/>
              <a:pathLst>
                <a:path extrusionOk="0" h="1664" w="2290">
                  <a:moveTo>
                    <a:pt x="1409" y="1"/>
                  </a:moveTo>
                  <a:cubicBezTo>
                    <a:pt x="1386" y="1"/>
                    <a:pt x="1362" y="1"/>
                    <a:pt x="1339" y="3"/>
                  </a:cubicBezTo>
                  <a:cubicBezTo>
                    <a:pt x="951" y="38"/>
                    <a:pt x="564" y="250"/>
                    <a:pt x="282" y="567"/>
                  </a:cubicBezTo>
                  <a:cubicBezTo>
                    <a:pt x="71" y="743"/>
                    <a:pt x="1" y="989"/>
                    <a:pt x="71" y="1271"/>
                  </a:cubicBezTo>
                  <a:cubicBezTo>
                    <a:pt x="198" y="1524"/>
                    <a:pt x="438" y="1663"/>
                    <a:pt x="716" y="1663"/>
                  </a:cubicBezTo>
                  <a:cubicBezTo>
                    <a:pt x="747" y="1663"/>
                    <a:pt x="778" y="1662"/>
                    <a:pt x="810" y="1658"/>
                  </a:cubicBezTo>
                  <a:cubicBezTo>
                    <a:pt x="1127" y="1658"/>
                    <a:pt x="1444" y="1552"/>
                    <a:pt x="1691" y="1376"/>
                  </a:cubicBezTo>
                  <a:cubicBezTo>
                    <a:pt x="2007" y="1200"/>
                    <a:pt x="2289" y="954"/>
                    <a:pt x="2289" y="602"/>
                  </a:cubicBezTo>
                  <a:cubicBezTo>
                    <a:pt x="2256" y="301"/>
                    <a:pt x="1842" y="1"/>
                    <a:pt x="1409" y="1"/>
                  </a:cubicBezTo>
                  <a:close/>
                </a:path>
              </a:pathLst>
            </a:custGeom>
            <a:solidFill>
              <a:srgbClr val="DE32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89"/>
            <p:cNvSpPr/>
            <p:nvPr/>
          </p:nvSpPr>
          <p:spPr>
            <a:xfrm flipH="1">
              <a:off x="3605880" y="3765647"/>
              <a:ext cx="32853" cy="24327"/>
            </a:xfrm>
            <a:custGeom>
              <a:rect b="b" l="l" r="r" t="t"/>
              <a:pathLst>
                <a:path extrusionOk="0" h="1695" w="2289">
                  <a:moveTo>
                    <a:pt x="1338" y="0"/>
                  </a:moveTo>
                  <a:cubicBezTo>
                    <a:pt x="951" y="71"/>
                    <a:pt x="564" y="247"/>
                    <a:pt x="282" y="564"/>
                  </a:cubicBezTo>
                  <a:cubicBezTo>
                    <a:pt x="71" y="740"/>
                    <a:pt x="0" y="1021"/>
                    <a:pt x="71" y="1268"/>
                  </a:cubicBezTo>
                  <a:cubicBezTo>
                    <a:pt x="200" y="1525"/>
                    <a:pt x="446" y="1695"/>
                    <a:pt x="730" y="1695"/>
                  </a:cubicBezTo>
                  <a:cubicBezTo>
                    <a:pt x="757" y="1695"/>
                    <a:pt x="783" y="1693"/>
                    <a:pt x="810" y="1690"/>
                  </a:cubicBezTo>
                  <a:cubicBezTo>
                    <a:pt x="1127" y="1655"/>
                    <a:pt x="1444" y="1585"/>
                    <a:pt x="1690" y="1409"/>
                  </a:cubicBezTo>
                  <a:cubicBezTo>
                    <a:pt x="2007" y="1197"/>
                    <a:pt x="2289" y="951"/>
                    <a:pt x="2289" y="634"/>
                  </a:cubicBezTo>
                  <a:cubicBezTo>
                    <a:pt x="2254" y="317"/>
                    <a:pt x="1796" y="0"/>
                    <a:pt x="1338" y="0"/>
                  </a:cubicBezTo>
                  <a:close/>
                </a:path>
              </a:pathLst>
            </a:custGeom>
            <a:solidFill>
              <a:srgbClr val="DE32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89"/>
            <p:cNvSpPr/>
            <p:nvPr/>
          </p:nvSpPr>
          <p:spPr>
            <a:xfrm flipH="1">
              <a:off x="3646327" y="3823252"/>
              <a:ext cx="207193" cy="78853"/>
            </a:xfrm>
            <a:custGeom>
              <a:rect b="b" l="l" r="r" t="t"/>
              <a:pathLst>
                <a:path extrusionOk="0" h="5494" w="14436">
                  <a:moveTo>
                    <a:pt x="9969" y="1"/>
                  </a:moveTo>
                  <a:cubicBezTo>
                    <a:pt x="9616" y="1"/>
                    <a:pt x="9260" y="48"/>
                    <a:pt x="8908" y="142"/>
                  </a:cubicBezTo>
                  <a:cubicBezTo>
                    <a:pt x="8028" y="494"/>
                    <a:pt x="7253" y="1022"/>
                    <a:pt x="6655" y="1761"/>
                  </a:cubicBezTo>
                  <a:cubicBezTo>
                    <a:pt x="6514" y="1902"/>
                    <a:pt x="6338" y="2078"/>
                    <a:pt x="6162" y="2219"/>
                  </a:cubicBezTo>
                  <a:cubicBezTo>
                    <a:pt x="4472" y="3803"/>
                    <a:pt x="2324" y="4789"/>
                    <a:pt x="1" y="5071"/>
                  </a:cubicBezTo>
                  <a:lnTo>
                    <a:pt x="71" y="5493"/>
                  </a:lnTo>
                  <a:cubicBezTo>
                    <a:pt x="2465" y="5247"/>
                    <a:pt x="4718" y="4190"/>
                    <a:pt x="6514" y="2536"/>
                  </a:cubicBezTo>
                  <a:cubicBezTo>
                    <a:pt x="6690" y="2395"/>
                    <a:pt x="6831" y="2219"/>
                    <a:pt x="7007" y="2078"/>
                  </a:cubicBezTo>
                  <a:cubicBezTo>
                    <a:pt x="7535" y="1409"/>
                    <a:pt x="8239" y="881"/>
                    <a:pt x="9014" y="564"/>
                  </a:cubicBezTo>
                  <a:cubicBezTo>
                    <a:pt x="9321" y="485"/>
                    <a:pt x="9631" y="445"/>
                    <a:pt x="9940" y="445"/>
                  </a:cubicBezTo>
                  <a:cubicBezTo>
                    <a:pt x="10586" y="445"/>
                    <a:pt x="11223" y="618"/>
                    <a:pt x="11795" y="951"/>
                  </a:cubicBezTo>
                  <a:cubicBezTo>
                    <a:pt x="12640" y="1480"/>
                    <a:pt x="13414" y="2113"/>
                    <a:pt x="14118" y="2853"/>
                  </a:cubicBezTo>
                  <a:lnTo>
                    <a:pt x="14435" y="2536"/>
                  </a:lnTo>
                  <a:cubicBezTo>
                    <a:pt x="13696" y="1761"/>
                    <a:pt x="12886" y="1092"/>
                    <a:pt x="12006" y="564"/>
                  </a:cubicBezTo>
                  <a:cubicBezTo>
                    <a:pt x="11372" y="189"/>
                    <a:pt x="10676" y="1"/>
                    <a:pt x="9969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89"/>
            <p:cNvSpPr/>
            <p:nvPr/>
          </p:nvSpPr>
          <p:spPr>
            <a:xfrm flipH="1">
              <a:off x="3525524" y="3691864"/>
              <a:ext cx="37403" cy="226382"/>
            </a:xfrm>
            <a:custGeom>
              <a:rect b="b" l="l" r="r" t="t"/>
              <a:pathLst>
                <a:path extrusionOk="0" h="15773" w="2606">
                  <a:moveTo>
                    <a:pt x="423" y="0"/>
                  </a:moveTo>
                  <a:lnTo>
                    <a:pt x="0" y="141"/>
                  </a:lnTo>
                  <a:cubicBezTo>
                    <a:pt x="1796" y="5140"/>
                    <a:pt x="2148" y="10527"/>
                    <a:pt x="1021" y="15702"/>
                  </a:cubicBezTo>
                  <a:lnTo>
                    <a:pt x="1479" y="15773"/>
                  </a:lnTo>
                  <a:cubicBezTo>
                    <a:pt x="2606" y="10527"/>
                    <a:pt x="2254" y="5070"/>
                    <a:pt x="423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89"/>
            <p:cNvSpPr/>
            <p:nvPr/>
          </p:nvSpPr>
          <p:spPr>
            <a:xfrm flipH="1">
              <a:off x="3546256" y="3555408"/>
              <a:ext cx="164236" cy="364841"/>
            </a:xfrm>
            <a:custGeom>
              <a:rect b="b" l="l" r="r" t="t"/>
              <a:pathLst>
                <a:path extrusionOk="0" h="25420" w="11443">
                  <a:moveTo>
                    <a:pt x="10421" y="0"/>
                  </a:moveTo>
                  <a:lnTo>
                    <a:pt x="1162" y="4260"/>
                  </a:lnTo>
                  <a:lnTo>
                    <a:pt x="845" y="7499"/>
                  </a:lnTo>
                  <a:cubicBezTo>
                    <a:pt x="704" y="13484"/>
                    <a:pt x="423" y="19434"/>
                    <a:pt x="0" y="25420"/>
                  </a:cubicBezTo>
                  <a:lnTo>
                    <a:pt x="11196" y="25420"/>
                  </a:lnTo>
                  <a:lnTo>
                    <a:pt x="11125" y="16160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89"/>
            <p:cNvSpPr/>
            <p:nvPr/>
          </p:nvSpPr>
          <p:spPr>
            <a:xfrm flipH="1">
              <a:off x="3558888" y="3555408"/>
              <a:ext cx="164752" cy="364841"/>
            </a:xfrm>
            <a:custGeom>
              <a:rect b="b" l="l" r="r" t="t"/>
              <a:pathLst>
                <a:path extrusionOk="0" h="25420" w="11479">
                  <a:moveTo>
                    <a:pt x="10457" y="0"/>
                  </a:moveTo>
                  <a:lnTo>
                    <a:pt x="1198" y="4260"/>
                  </a:lnTo>
                  <a:lnTo>
                    <a:pt x="881" y="7499"/>
                  </a:lnTo>
                  <a:cubicBezTo>
                    <a:pt x="740" y="13484"/>
                    <a:pt x="458" y="19434"/>
                    <a:pt x="1" y="25420"/>
                  </a:cubicBezTo>
                  <a:lnTo>
                    <a:pt x="11232" y="25420"/>
                  </a:lnTo>
                  <a:lnTo>
                    <a:pt x="11161" y="16160"/>
                  </a:lnTo>
                  <a:lnTo>
                    <a:pt x="11478" y="0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89"/>
            <p:cNvSpPr/>
            <p:nvPr/>
          </p:nvSpPr>
          <p:spPr>
            <a:xfrm flipH="1">
              <a:off x="3575568" y="3555408"/>
              <a:ext cx="164752" cy="364841"/>
            </a:xfrm>
            <a:custGeom>
              <a:rect b="b" l="l" r="r" t="t"/>
              <a:pathLst>
                <a:path extrusionOk="0" h="25420" w="11479">
                  <a:moveTo>
                    <a:pt x="10457" y="0"/>
                  </a:moveTo>
                  <a:lnTo>
                    <a:pt x="1163" y="4260"/>
                  </a:lnTo>
                  <a:lnTo>
                    <a:pt x="846" y="7499"/>
                  </a:lnTo>
                  <a:cubicBezTo>
                    <a:pt x="740" y="13484"/>
                    <a:pt x="423" y="19434"/>
                    <a:pt x="1" y="25420"/>
                  </a:cubicBezTo>
                  <a:lnTo>
                    <a:pt x="11197" y="25420"/>
                  </a:lnTo>
                  <a:lnTo>
                    <a:pt x="11126" y="16160"/>
                  </a:lnTo>
                  <a:lnTo>
                    <a:pt x="11478" y="0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89"/>
            <p:cNvSpPr/>
            <p:nvPr/>
          </p:nvSpPr>
          <p:spPr>
            <a:xfrm flipH="1">
              <a:off x="3589219" y="3553886"/>
              <a:ext cx="164738" cy="366362"/>
            </a:xfrm>
            <a:custGeom>
              <a:rect b="b" l="l" r="r" t="t"/>
              <a:pathLst>
                <a:path extrusionOk="0" h="25526" w="11478">
                  <a:moveTo>
                    <a:pt x="11478" y="1"/>
                  </a:moveTo>
                  <a:lnTo>
                    <a:pt x="1162" y="4754"/>
                  </a:lnTo>
                  <a:lnTo>
                    <a:pt x="845" y="7993"/>
                  </a:lnTo>
                  <a:cubicBezTo>
                    <a:pt x="704" y="13837"/>
                    <a:pt x="458" y="19681"/>
                    <a:pt x="0" y="25526"/>
                  </a:cubicBezTo>
                  <a:lnTo>
                    <a:pt x="11196" y="25526"/>
                  </a:lnTo>
                  <a:lnTo>
                    <a:pt x="11126" y="16653"/>
                  </a:lnTo>
                  <a:lnTo>
                    <a:pt x="11478" y="1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89"/>
            <p:cNvSpPr/>
            <p:nvPr/>
          </p:nvSpPr>
          <p:spPr>
            <a:xfrm flipH="1">
              <a:off x="3621547" y="2516774"/>
              <a:ext cx="74805" cy="55171"/>
            </a:xfrm>
            <a:custGeom>
              <a:rect b="b" l="l" r="r" t="t"/>
              <a:pathLst>
                <a:path extrusionOk="0" h="3844" w="5212">
                  <a:moveTo>
                    <a:pt x="2008" y="428"/>
                  </a:moveTo>
                  <a:cubicBezTo>
                    <a:pt x="2325" y="428"/>
                    <a:pt x="2641" y="463"/>
                    <a:pt x="2958" y="534"/>
                  </a:cubicBezTo>
                  <a:cubicBezTo>
                    <a:pt x="3522" y="675"/>
                    <a:pt x="4050" y="991"/>
                    <a:pt x="4402" y="1449"/>
                  </a:cubicBezTo>
                  <a:cubicBezTo>
                    <a:pt x="4719" y="1907"/>
                    <a:pt x="4754" y="2541"/>
                    <a:pt x="4507" y="3033"/>
                  </a:cubicBezTo>
                  <a:cubicBezTo>
                    <a:pt x="4402" y="3209"/>
                    <a:pt x="4190" y="3350"/>
                    <a:pt x="3979" y="3385"/>
                  </a:cubicBezTo>
                  <a:lnTo>
                    <a:pt x="3944" y="3632"/>
                  </a:lnTo>
                  <a:lnTo>
                    <a:pt x="3944" y="3385"/>
                  </a:lnTo>
                  <a:cubicBezTo>
                    <a:pt x="3803" y="3385"/>
                    <a:pt x="3627" y="3315"/>
                    <a:pt x="3486" y="3245"/>
                  </a:cubicBezTo>
                  <a:cubicBezTo>
                    <a:pt x="2501" y="2752"/>
                    <a:pt x="1620" y="2118"/>
                    <a:pt x="846" y="1379"/>
                  </a:cubicBezTo>
                  <a:cubicBezTo>
                    <a:pt x="670" y="1203"/>
                    <a:pt x="494" y="921"/>
                    <a:pt x="529" y="780"/>
                  </a:cubicBezTo>
                  <a:cubicBezTo>
                    <a:pt x="599" y="639"/>
                    <a:pt x="775" y="534"/>
                    <a:pt x="1128" y="499"/>
                  </a:cubicBezTo>
                  <a:cubicBezTo>
                    <a:pt x="1409" y="463"/>
                    <a:pt x="1726" y="428"/>
                    <a:pt x="2008" y="428"/>
                  </a:cubicBezTo>
                  <a:close/>
                  <a:moveTo>
                    <a:pt x="1985" y="1"/>
                  </a:moveTo>
                  <a:cubicBezTo>
                    <a:pt x="1678" y="1"/>
                    <a:pt x="1368" y="27"/>
                    <a:pt x="1057" y="76"/>
                  </a:cubicBezTo>
                  <a:cubicBezTo>
                    <a:pt x="881" y="111"/>
                    <a:pt x="283" y="182"/>
                    <a:pt x="107" y="639"/>
                  </a:cubicBezTo>
                  <a:cubicBezTo>
                    <a:pt x="1" y="956"/>
                    <a:pt x="142" y="1308"/>
                    <a:pt x="529" y="1696"/>
                  </a:cubicBezTo>
                  <a:cubicBezTo>
                    <a:pt x="1339" y="2470"/>
                    <a:pt x="2254" y="3139"/>
                    <a:pt x="3275" y="3632"/>
                  </a:cubicBezTo>
                  <a:cubicBezTo>
                    <a:pt x="3486" y="3773"/>
                    <a:pt x="3698" y="3843"/>
                    <a:pt x="3944" y="3843"/>
                  </a:cubicBezTo>
                  <a:lnTo>
                    <a:pt x="3979" y="3843"/>
                  </a:lnTo>
                  <a:cubicBezTo>
                    <a:pt x="4331" y="3808"/>
                    <a:pt x="4683" y="3597"/>
                    <a:pt x="4859" y="3280"/>
                  </a:cubicBezTo>
                  <a:cubicBezTo>
                    <a:pt x="5211" y="2611"/>
                    <a:pt x="5141" y="1836"/>
                    <a:pt x="4754" y="1238"/>
                  </a:cubicBezTo>
                  <a:cubicBezTo>
                    <a:pt x="4331" y="639"/>
                    <a:pt x="3733" y="252"/>
                    <a:pt x="3029" y="111"/>
                  </a:cubicBezTo>
                  <a:cubicBezTo>
                    <a:pt x="2689" y="36"/>
                    <a:pt x="2339" y="1"/>
                    <a:pt x="1985" y="1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89"/>
            <p:cNvSpPr/>
            <p:nvPr/>
          </p:nvSpPr>
          <p:spPr>
            <a:xfrm flipH="1">
              <a:off x="3775321" y="2608314"/>
              <a:ext cx="31202" cy="26437"/>
            </a:xfrm>
            <a:custGeom>
              <a:rect b="b" l="l" r="r" t="t"/>
              <a:pathLst>
                <a:path extrusionOk="0" h="1842" w="2174">
                  <a:moveTo>
                    <a:pt x="959" y="0"/>
                  </a:moveTo>
                  <a:cubicBezTo>
                    <a:pt x="945" y="0"/>
                    <a:pt x="931" y="0"/>
                    <a:pt x="916" y="1"/>
                  </a:cubicBezTo>
                  <a:cubicBezTo>
                    <a:pt x="423" y="1"/>
                    <a:pt x="36" y="388"/>
                    <a:pt x="1" y="881"/>
                  </a:cubicBezTo>
                  <a:cubicBezTo>
                    <a:pt x="1" y="1461"/>
                    <a:pt x="465" y="1842"/>
                    <a:pt x="950" y="1842"/>
                  </a:cubicBezTo>
                  <a:cubicBezTo>
                    <a:pt x="1171" y="1842"/>
                    <a:pt x="1397" y="1762"/>
                    <a:pt x="1585" y="1585"/>
                  </a:cubicBezTo>
                  <a:cubicBezTo>
                    <a:pt x="2174" y="997"/>
                    <a:pt x="1775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89"/>
            <p:cNvSpPr/>
            <p:nvPr/>
          </p:nvSpPr>
          <p:spPr>
            <a:xfrm flipH="1">
              <a:off x="3515920" y="2601682"/>
              <a:ext cx="27801" cy="28676"/>
            </a:xfrm>
            <a:custGeom>
              <a:rect b="b" l="l" r="r" t="t"/>
              <a:pathLst>
                <a:path extrusionOk="0" h="1998" w="1937">
                  <a:moveTo>
                    <a:pt x="1108" y="1"/>
                  </a:moveTo>
                  <a:cubicBezTo>
                    <a:pt x="792" y="1"/>
                    <a:pt x="510" y="170"/>
                    <a:pt x="317" y="428"/>
                  </a:cubicBezTo>
                  <a:cubicBezTo>
                    <a:pt x="106" y="639"/>
                    <a:pt x="0" y="956"/>
                    <a:pt x="35" y="1273"/>
                  </a:cubicBezTo>
                  <a:cubicBezTo>
                    <a:pt x="127" y="1702"/>
                    <a:pt x="512" y="1997"/>
                    <a:pt x="936" y="1997"/>
                  </a:cubicBezTo>
                  <a:cubicBezTo>
                    <a:pt x="999" y="1997"/>
                    <a:pt x="1063" y="1991"/>
                    <a:pt x="1127" y="1977"/>
                  </a:cubicBezTo>
                  <a:cubicBezTo>
                    <a:pt x="1620" y="1836"/>
                    <a:pt x="1937" y="1378"/>
                    <a:pt x="1901" y="886"/>
                  </a:cubicBezTo>
                  <a:cubicBezTo>
                    <a:pt x="1901" y="463"/>
                    <a:pt x="1585" y="76"/>
                    <a:pt x="1197" y="5"/>
                  </a:cubicBezTo>
                  <a:cubicBezTo>
                    <a:pt x="1167" y="2"/>
                    <a:pt x="1138" y="1"/>
                    <a:pt x="1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89"/>
            <p:cNvSpPr/>
            <p:nvPr/>
          </p:nvSpPr>
          <p:spPr>
            <a:xfrm flipH="1">
              <a:off x="2021040" y="4531297"/>
              <a:ext cx="140999" cy="133277"/>
            </a:xfrm>
            <a:custGeom>
              <a:rect b="b" l="l" r="r" t="t"/>
              <a:pathLst>
                <a:path extrusionOk="0" h="9286" w="9824">
                  <a:moveTo>
                    <a:pt x="1620" y="0"/>
                  </a:moveTo>
                  <a:cubicBezTo>
                    <a:pt x="1233" y="2641"/>
                    <a:pt x="670" y="5281"/>
                    <a:pt x="1" y="7851"/>
                  </a:cubicBezTo>
                  <a:cubicBezTo>
                    <a:pt x="1815" y="8808"/>
                    <a:pt x="3835" y="9286"/>
                    <a:pt x="5857" y="9286"/>
                  </a:cubicBezTo>
                  <a:cubicBezTo>
                    <a:pt x="6738" y="9286"/>
                    <a:pt x="7620" y="9195"/>
                    <a:pt x="8486" y="9013"/>
                  </a:cubicBezTo>
                  <a:cubicBezTo>
                    <a:pt x="8169" y="6408"/>
                    <a:pt x="8627" y="3767"/>
                    <a:pt x="9824" y="1444"/>
                  </a:cubicBezTo>
                  <a:lnTo>
                    <a:pt x="9824" y="1444"/>
                  </a:lnTo>
                  <a:cubicBezTo>
                    <a:pt x="9647" y="1448"/>
                    <a:pt x="9471" y="1450"/>
                    <a:pt x="9295" y="1450"/>
                  </a:cubicBezTo>
                  <a:cubicBezTo>
                    <a:pt x="6659" y="1450"/>
                    <a:pt x="4063" y="957"/>
                    <a:pt x="1620" y="0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89"/>
            <p:cNvSpPr/>
            <p:nvPr/>
          </p:nvSpPr>
          <p:spPr>
            <a:xfrm flipH="1">
              <a:off x="2016008" y="4614296"/>
              <a:ext cx="286017" cy="115609"/>
            </a:xfrm>
            <a:custGeom>
              <a:rect b="b" l="l" r="r" t="t"/>
              <a:pathLst>
                <a:path extrusionOk="0" h="8055" w="19928">
                  <a:moveTo>
                    <a:pt x="8242" y="1"/>
                  </a:moveTo>
                  <a:cubicBezTo>
                    <a:pt x="7940" y="1"/>
                    <a:pt x="7641" y="112"/>
                    <a:pt x="7394" y="309"/>
                  </a:cubicBezTo>
                  <a:cubicBezTo>
                    <a:pt x="7112" y="591"/>
                    <a:pt x="6831" y="943"/>
                    <a:pt x="6584" y="1295"/>
                  </a:cubicBezTo>
                  <a:cubicBezTo>
                    <a:pt x="5775" y="2386"/>
                    <a:pt x="4754" y="2879"/>
                    <a:pt x="3451" y="3266"/>
                  </a:cubicBezTo>
                  <a:cubicBezTo>
                    <a:pt x="2571" y="3513"/>
                    <a:pt x="1409" y="3900"/>
                    <a:pt x="775" y="4534"/>
                  </a:cubicBezTo>
                  <a:cubicBezTo>
                    <a:pt x="1" y="5308"/>
                    <a:pt x="1" y="6717"/>
                    <a:pt x="282" y="7949"/>
                  </a:cubicBezTo>
                  <a:lnTo>
                    <a:pt x="2008" y="8055"/>
                  </a:lnTo>
                  <a:lnTo>
                    <a:pt x="19611" y="8019"/>
                  </a:lnTo>
                  <a:cubicBezTo>
                    <a:pt x="19928" y="6294"/>
                    <a:pt x="19752" y="4499"/>
                    <a:pt x="19188" y="2844"/>
                  </a:cubicBezTo>
                  <a:cubicBezTo>
                    <a:pt x="19012" y="2351"/>
                    <a:pt x="18801" y="1330"/>
                    <a:pt x="18414" y="1048"/>
                  </a:cubicBezTo>
                  <a:cubicBezTo>
                    <a:pt x="18151" y="546"/>
                    <a:pt x="17617" y="328"/>
                    <a:pt x="17082" y="328"/>
                  </a:cubicBezTo>
                  <a:cubicBezTo>
                    <a:pt x="16755" y="328"/>
                    <a:pt x="16427" y="409"/>
                    <a:pt x="16161" y="556"/>
                  </a:cubicBezTo>
                  <a:cubicBezTo>
                    <a:pt x="15492" y="943"/>
                    <a:pt x="15034" y="1647"/>
                    <a:pt x="14365" y="2069"/>
                  </a:cubicBezTo>
                  <a:cubicBezTo>
                    <a:pt x="13913" y="2383"/>
                    <a:pt x="13362" y="2532"/>
                    <a:pt x="12786" y="2532"/>
                  </a:cubicBezTo>
                  <a:cubicBezTo>
                    <a:pt x="11748" y="2532"/>
                    <a:pt x="10629" y="2050"/>
                    <a:pt x="9859" y="1189"/>
                  </a:cubicBezTo>
                  <a:cubicBezTo>
                    <a:pt x="9471" y="767"/>
                    <a:pt x="9154" y="274"/>
                    <a:pt x="8626" y="63"/>
                  </a:cubicBezTo>
                  <a:cubicBezTo>
                    <a:pt x="8500" y="21"/>
                    <a:pt x="8371" y="1"/>
                    <a:pt x="8242" y="1"/>
                  </a:cubicBez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89"/>
            <p:cNvSpPr/>
            <p:nvPr/>
          </p:nvSpPr>
          <p:spPr>
            <a:xfrm flipH="1">
              <a:off x="1442980" y="3752498"/>
              <a:ext cx="723093" cy="855065"/>
            </a:xfrm>
            <a:custGeom>
              <a:rect b="b" l="l" r="r" t="t"/>
              <a:pathLst>
                <a:path extrusionOk="0" h="59576" w="50381">
                  <a:moveTo>
                    <a:pt x="31545" y="1"/>
                  </a:moveTo>
                  <a:cubicBezTo>
                    <a:pt x="31405" y="952"/>
                    <a:pt x="31299" y="1937"/>
                    <a:pt x="31158" y="2923"/>
                  </a:cubicBezTo>
                  <a:lnTo>
                    <a:pt x="34855" y="3310"/>
                  </a:lnTo>
                  <a:cubicBezTo>
                    <a:pt x="25314" y="4155"/>
                    <a:pt x="16090" y="6937"/>
                    <a:pt x="7711" y="11478"/>
                  </a:cubicBezTo>
                  <a:cubicBezTo>
                    <a:pt x="6126" y="12358"/>
                    <a:pt x="4472" y="13379"/>
                    <a:pt x="3662" y="15105"/>
                  </a:cubicBezTo>
                  <a:cubicBezTo>
                    <a:pt x="2993" y="16407"/>
                    <a:pt x="2887" y="18027"/>
                    <a:pt x="2782" y="19576"/>
                  </a:cubicBezTo>
                  <a:cubicBezTo>
                    <a:pt x="1831" y="32497"/>
                    <a:pt x="916" y="45382"/>
                    <a:pt x="0" y="58303"/>
                  </a:cubicBezTo>
                  <a:cubicBezTo>
                    <a:pt x="3465" y="58875"/>
                    <a:pt x="3909" y="59575"/>
                    <a:pt x="7072" y="59575"/>
                  </a:cubicBezTo>
                  <a:cubicBezTo>
                    <a:pt x="7220" y="59575"/>
                    <a:pt x="7374" y="59574"/>
                    <a:pt x="7534" y="59571"/>
                  </a:cubicBezTo>
                  <a:cubicBezTo>
                    <a:pt x="8450" y="59571"/>
                    <a:pt x="10950" y="59395"/>
                    <a:pt x="11583" y="58796"/>
                  </a:cubicBezTo>
                  <a:cubicBezTo>
                    <a:pt x="12393" y="58021"/>
                    <a:pt x="12323" y="56367"/>
                    <a:pt x="12323" y="55099"/>
                  </a:cubicBezTo>
                  <a:cubicBezTo>
                    <a:pt x="12393" y="50699"/>
                    <a:pt x="13132" y="47600"/>
                    <a:pt x="14153" y="43481"/>
                  </a:cubicBezTo>
                  <a:cubicBezTo>
                    <a:pt x="14857" y="40665"/>
                    <a:pt x="15632" y="38200"/>
                    <a:pt x="16054" y="35278"/>
                  </a:cubicBezTo>
                  <a:cubicBezTo>
                    <a:pt x="16477" y="32356"/>
                    <a:pt x="16301" y="28976"/>
                    <a:pt x="15315" y="23836"/>
                  </a:cubicBezTo>
                  <a:cubicBezTo>
                    <a:pt x="17500" y="22703"/>
                    <a:pt x="20273" y="22381"/>
                    <a:pt x="23179" y="22381"/>
                  </a:cubicBezTo>
                  <a:cubicBezTo>
                    <a:pt x="26594" y="22381"/>
                    <a:pt x="30192" y="22825"/>
                    <a:pt x="33235" y="22920"/>
                  </a:cubicBezTo>
                  <a:cubicBezTo>
                    <a:pt x="33626" y="22930"/>
                    <a:pt x="34019" y="22936"/>
                    <a:pt x="34412" y="22936"/>
                  </a:cubicBezTo>
                  <a:cubicBezTo>
                    <a:pt x="39698" y="22936"/>
                    <a:pt x="45169" y="21969"/>
                    <a:pt x="47987" y="17710"/>
                  </a:cubicBezTo>
                  <a:cubicBezTo>
                    <a:pt x="50346" y="14189"/>
                    <a:pt x="50381" y="9225"/>
                    <a:pt x="50310" y="4507"/>
                  </a:cubicBezTo>
                  <a:lnTo>
                    <a:pt x="3154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89"/>
            <p:cNvSpPr/>
            <p:nvPr/>
          </p:nvSpPr>
          <p:spPr>
            <a:xfrm flipH="1">
              <a:off x="2090258" y="4100212"/>
              <a:ext cx="42971" cy="495707"/>
            </a:xfrm>
            <a:custGeom>
              <a:rect b="b" l="l" r="r" t="t"/>
              <a:pathLst>
                <a:path extrusionOk="0" h="34538" w="2994">
                  <a:moveTo>
                    <a:pt x="2571" y="0"/>
                  </a:moveTo>
                  <a:cubicBezTo>
                    <a:pt x="2747" y="11548"/>
                    <a:pt x="1867" y="23096"/>
                    <a:pt x="1" y="34467"/>
                  </a:cubicBezTo>
                  <a:lnTo>
                    <a:pt x="247" y="34538"/>
                  </a:lnTo>
                  <a:cubicBezTo>
                    <a:pt x="2113" y="23131"/>
                    <a:pt x="2993" y="11548"/>
                    <a:pt x="2852" y="0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89"/>
            <p:cNvSpPr/>
            <p:nvPr/>
          </p:nvSpPr>
          <p:spPr>
            <a:xfrm flipH="1">
              <a:off x="1442975" y="3753015"/>
              <a:ext cx="690255" cy="852452"/>
            </a:xfrm>
            <a:custGeom>
              <a:rect b="b" l="l" r="r" t="t"/>
              <a:pathLst>
                <a:path extrusionOk="0" h="59394" w="48093">
                  <a:moveTo>
                    <a:pt x="29293" y="0"/>
                  </a:moveTo>
                  <a:cubicBezTo>
                    <a:pt x="29152" y="951"/>
                    <a:pt x="29011" y="1937"/>
                    <a:pt x="28870" y="2922"/>
                  </a:cubicBezTo>
                  <a:lnTo>
                    <a:pt x="32567" y="3274"/>
                  </a:lnTo>
                  <a:cubicBezTo>
                    <a:pt x="23061" y="4119"/>
                    <a:pt x="13802" y="6901"/>
                    <a:pt x="5423" y="11442"/>
                  </a:cubicBezTo>
                  <a:cubicBezTo>
                    <a:pt x="3838" y="12322"/>
                    <a:pt x="2219" y="13343"/>
                    <a:pt x="1374" y="15069"/>
                  </a:cubicBezTo>
                  <a:cubicBezTo>
                    <a:pt x="705" y="16371"/>
                    <a:pt x="599" y="17991"/>
                    <a:pt x="494" y="19540"/>
                  </a:cubicBezTo>
                  <a:lnTo>
                    <a:pt x="1" y="26194"/>
                  </a:lnTo>
                  <a:cubicBezTo>
                    <a:pt x="15456" y="28306"/>
                    <a:pt x="9683" y="44748"/>
                    <a:pt x="7394" y="59394"/>
                  </a:cubicBezTo>
                  <a:cubicBezTo>
                    <a:pt x="8204" y="59253"/>
                    <a:pt x="8978" y="59077"/>
                    <a:pt x="9295" y="58760"/>
                  </a:cubicBezTo>
                  <a:cubicBezTo>
                    <a:pt x="10105" y="57985"/>
                    <a:pt x="10035" y="56366"/>
                    <a:pt x="10035" y="55099"/>
                  </a:cubicBezTo>
                  <a:cubicBezTo>
                    <a:pt x="10105" y="50663"/>
                    <a:pt x="10844" y="47564"/>
                    <a:pt x="11865" y="43480"/>
                  </a:cubicBezTo>
                  <a:cubicBezTo>
                    <a:pt x="12569" y="40629"/>
                    <a:pt x="13379" y="38235"/>
                    <a:pt x="13802" y="35277"/>
                  </a:cubicBezTo>
                  <a:cubicBezTo>
                    <a:pt x="14224" y="32320"/>
                    <a:pt x="14048" y="28975"/>
                    <a:pt x="13027" y="23835"/>
                  </a:cubicBezTo>
                  <a:cubicBezTo>
                    <a:pt x="15212" y="22702"/>
                    <a:pt x="17985" y="22380"/>
                    <a:pt x="20891" y="22380"/>
                  </a:cubicBezTo>
                  <a:cubicBezTo>
                    <a:pt x="24306" y="22380"/>
                    <a:pt x="27904" y="22825"/>
                    <a:pt x="30947" y="22920"/>
                  </a:cubicBezTo>
                  <a:cubicBezTo>
                    <a:pt x="31338" y="22929"/>
                    <a:pt x="31731" y="22935"/>
                    <a:pt x="32125" y="22935"/>
                  </a:cubicBezTo>
                  <a:cubicBezTo>
                    <a:pt x="37410" y="22935"/>
                    <a:pt x="42883" y="21969"/>
                    <a:pt x="45734" y="17709"/>
                  </a:cubicBezTo>
                  <a:cubicBezTo>
                    <a:pt x="48058" y="14188"/>
                    <a:pt x="48093" y="9224"/>
                    <a:pt x="48058" y="4507"/>
                  </a:cubicBezTo>
                  <a:lnTo>
                    <a:pt x="292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89"/>
            <p:cNvSpPr/>
            <p:nvPr/>
          </p:nvSpPr>
          <p:spPr>
            <a:xfrm flipH="1">
              <a:off x="2593131" y="4576271"/>
              <a:ext cx="175861" cy="151003"/>
            </a:xfrm>
            <a:custGeom>
              <a:rect b="b" l="l" r="r" t="t"/>
              <a:pathLst>
                <a:path extrusionOk="0" h="10521" w="12253">
                  <a:moveTo>
                    <a:pt x="3205" y="1"/>
                  </a:moveTo>
                  <a:cubicBezTo>
                    <a:pt x="2430" y="3064"/>
                    <a:pt x="1374" y="6056"/>
                    <a:pt x="1" y="8873"/>
                  </a:cubicBezTo>
                  <a:cubicBezTo>
                    <a:pt x="1964" y="9963"/>
                    <a:pt x="4160" y="10520"/>
                    <a:pt x="6384" y="10520"/>
                  </a:cubicBezTo>
                  <a:cubicBezTo>
                    <a:pt x="7390" y="10520"/>
                    <a:pt x="8402" y="10406"/>
                    <a:pt x="9401" y="10175"/>
                  </a:cubicBezTo>
                  <a:cubicBezTo>
                    <a:pt x="9507" y="7113"/>
                    <a:pt x="10492" y="4155"/>
                    <a:pt x="12253" y="1620"/>
                  </a:cubicBezTo>
                  <a:lnTo>
                    <a:pt x="12253" y="1620"/>
                  </a:lnTo>
                  <a:cubicBezTo>
                    <a:pt x="12080" y="1624"/>
                    <a:pt x="11908" y="1626"/>
                    <a:pt x="11735" y="1626"/>
                  </a:cubicBezTo>
                  <a:cubicBezTo>
                    <a:pt x="8814" y="1626"/>
                    <a:pt x="5931" y="1065"/>
                    <a:pt x="3205" y="1"/>
                  </a:cubicBezTo>
                  <a:close/>
                </a:path>
              </a:pathLst>
            </a:custGeom>
            <a:solidFill>
              <a:srgbClr val="F774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89"/>
            <p:cNvSpPr/>
            <p:nvPr/>
          </p:nvSpPr>
          <p:spPr>
            <a:xfrm flipH="1">
              <a:off x="2596183" y="4669576"/>
              <a:ext cx="343613" cy="131081"/>
            </a:xfrm>
            <a:custGeom>
              <a:rect b="b" l="l" r="r" t="t"/>
              <a:pathLst>
                <a:path extrusionOk="0" h="9133" w="23941">
                  <a:moveTo>
                    <a:pt x="10967" y="1"/>
                  </a:moveTo>
                  <a:cubicBezTo>
                    <a:pt x="10604" y="1"/>
                    <a:pt x="10251" y="126"/>
                    <a:pt x="9964" y="366"/>
                  </a:cubicBezTo>
                  <a:cubicBezTo>
                    <a:pt x="9541" y="683"/>
                    <a:pt x="9154" y="1070"/>
                    <a:pt x="8802" y="1457"/>
                  </a:cubicBezTo>
                  <a:cubicBezTo>
                    <a:pt x="7605" y="2690"/>
                    <a:pt x="6126" y="3570"/>
                    <a:pt x="4471" y="4028"/>
                  </a:cubicBezTo>
                  <a:cubicBezTo>
                    <a:pt x="3380" y="4309"/>
                    <a:pt x="2183" y="4415"/>
                    <a:pt x="1303" y="5154"/>
                  </a:cubicBezTo>
                  <a:cubicBezTo>
                    <a:pt x="247" y="6034"/>
                    <a:pt x="0" y="7619"/>
                    <a:pt x="106" y="8992"/>
                  </a:cubicBezTo>
                  <a:lnTo>
                    <a:pt x="2148" y="9133"/>
                  </a:lnTo>
                  <a:lnTo>
                    <a:pt x="23166" y="9097"/>
                  </a:lnTo>
                  <a:cubicBezTo>
                    <a:pt x="23800" y="7196"/>
                    <a:pt x="23941" y="5189"/>
                    <a:pt x="23553" y="3218"/>
                  </a:cubicBezTo>
                  <a:cubicBezTo>
                    <a:pt x="23448" y="2690"/>
                    <a:pt x="23377" y="1528"/>
                    <a:pt x="22920" y="1211"/>
                  </a:cubicBezTo>
                  <a:cubicBezTo>
                    <a:pt x="22678" y="639"/>
                    <a:pt x="22079" y="383"/>
                    <a:pt x="21449" y="383"/>
                  </a:cubicBezTo>
                  <a:cubicBezTo>
                    <a:pt x="21070" y="383"/>
                    <a:pt x="20680" y="476"/>
                    <a:pt x="20349" y="648"/>
                  </a:cubicBezTo>
                  <a:cubicBezTo>
                    <a:pt x="19469" y="1070"/>
                    <a:pt x="18800" y="1880"/>
                    <a:pt x="17955" y="2373"/>
                  </a:cubicBezTo>
                  <a:cubicBezTo>
                    <a:pt x="17313" y="2713"/>
                    <a:pt x="16622" y="2877"/>
                    <a:pt x="15940" y="2877"/>
                  </a:cubicBezTo>
                  <a:cubicBezTo>
                    <a:pt x="14716" y="2877"/>
                    <a:pt x="13524" y="2347"/>
                    <a:pt x="12710" y="1352"/>
                  </a:cubicBezTo>
                  <a:cubicBezTo>
                    <a:pt x="12322" y="894"/>
                    <a:pt x="12041" y="296"/>
                    <a:pt x="11477" y="84"/>
                  </a:cubicBezTo>
                  <a:cubicBezTo>
                    <a:pt x="11309" y="28"/>
                    <a:pt x="11137" y="1"/>
                    <a:pt x="10967" y="1"/>
                  </a:cubicBezTo>
                  <a:close/>
                </a:path>
              </a:pathLst>
            </a:custGeom>
            <a:solidFill>
              <a:srgbClr val="4D4D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89"/>
            <p:cNvSpPr/>
            <p:nvPr/>
          </p:nvSpPr>
          <p:spPr>
            <a:xfrm flipH="1">
              <a:off x="1726026" y="3683265"/>
              <a:ext cx="1051048" cy="961115"/>
            </a:xfrm>
            <a:custGeom>
              <a:rect b="b" l="l" r="r" t="t"/>
              <a:pathLst>
                <a:path extrusionOk="0" h="66965" w="73231">
                  <a:moveTo>
                    <a:pt x="50874" y="1"/>
                  </a:moveTo>
                  <a:lnTo>
                    <a:pt x="49783" y="3310"/>
                  </a:lnTo>
                  <a:lnTo>
                    <a:pt x="48902" y="3909"/>
                  </a:lnTo>
                  <a:cubicBezTo>
                    <a:pt x="36756" y="4894"/>
                    <a:pt x="30102" y="7816"/>
                    <a:pt x="19012" y="12886"/>
                  </a:cubicBezTo>
                  <a:cubicBezTo>
                    <a:pt x="16829" y="13872"/>
                    <a:pt x="14611" y="14999"/>
                    <a:pt x="13238" y="16935"/>
                  </a:cubicBezTo>
                  <a:cubicBezTo>
                    <a:pt x="12182" y="18414"/>
                    <a:pt x="11689" y="20209"/>
                    <a:pt x="11267" y="21970"/>
                  </a:cubicBezTo>
                  <a:cubicBezTo>
                    <a:pt x="7500" y="36510"/>
                    <a:pt x="3768" y="51015"/>
                    <a:pt x="1" y="65555"/>
                  </a:cubicBezTo>
                  <a:cubicBezTo>
                    <a:pt x="4309" y="66176"/>
                    <a:pt x="4636" y="66965"/>
                    <a:pt x="8809" y="66965"/>
                  </a:cubicBezTo>
                  <a:cubicBezTo>
                    <a:pt x="8899" y="66965"/>
                    <a:pt x="8990" y="66964"/>
                    <a:pt x="9084" y="66964"/>
                  </a:cubicBezTo>
                  <a:cubicBezTo>
                    <a:pt x="10246" y="66964"/>
                    <a:pt x="13344" y="66788"/>
                    <a:pt x="14259" y="66084"/>
                  </a:cubicBezTo>
                  <a:cubicBezTo>
                    <a:pt x="15421" y="65203"/>
                    <a:pt x="15667" y="63373"/>
                    <a:pt x="15949" y="61964"/>
                  </a:cubicBezTo>
                  <a:cubicBezTo>
                    <a:pt x="16900" y="56965"/>
                    <a:pt x="18449" y="53515"/>
                    <a:pt x="20561" y="48903"/>
                  </a:cubicBezTo>
                  <a:cubicBezTo>
                    <a:pt x="22005" y="45699"/>
                    <a:pt x="23448" y="42988"/>
                    <a:pt x="24575" y="39643"/>
                  </a:cubicBezTo>
                  <a:cubicBezTo>
                    <a:pt x="25701" y="36334"/>
                    <a:pt x="26124" y="32567"/>
                    <a:pt x="25948" y="26793"/>
                  </a:cubicBezTo>
                  <a:cubicBezTo>
                    <a:pt x="28873" y="25516"/>
                    <a:pt x="32362" y="25152"/>
                    <a:pt x="35955" y="25152"/>
                  </a:cubicBezTo>
                  <a:cubicBezTo>
                    <a:pt x="40190" y="25152"/>
                    <a:pt x="44568" y="25658"/>
                    <a:pt x="48339" y="25772"/>
                  </a:cubicBezTo>
                  <a:cubicBezTo>
                    <a:pt x="48846" y="25785"/>
                    <a:pt x="49357" y="25792"/>
                    <a:pt x="49870" y="25792"/>
                  </a:cubicBezTo>
                  <a:cubicBezTo>
                    <a:pt x="56386" y="25792"/>
                    <a:pt x="63330" y="24660"/>
                    <a:pt x="67703" y="19928"/>
                  </a:cubicBezTo>
                  <a:cubicBezTo>
                    <a:pt x="71294" y="15949"/>
                    <a:pt x="72350" y="10387"/>
                    <a:pt x="73230" y="5106"/>
                  </a:cubicBezTo>
                  <a:lnTo>
                    <a:pt x="508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89"/>
            <p:cNvSpPr/>
            <p:nvPr/>
          </p:nvSpPr>
          <p:spPr>
            <a:xfrm flipH="1">
              <a:off x="1726005" y="3735315"/>
              <a:ext cx="906030" cy="908556"/>
            </a:xfrm>
            <a:custGeom>
              <a:rect b="b" l="l" r="r" t="t"/>
              <a:pathLst>
                <a:path extrusionOk="0" h="63303" w="63127">
                  <a:moveTo>
                    <a:pt x="56683" y="1"/>
                  </a:moveTo>
                  <a:cubicBezTo>
                    <a:pt x="46473" y="14541"/>
                    <a:pt x="25737" y="14788"/>
                    <a:pt x="10070" y="18872"/>
                  </a:cubicBezTo>
                  <a:cubicBezTo>
                    <a:pt x="12957" y="24681"/>
                    <a:pt x="10809" y="30455"/>
                    <a:pt x="9331" y="36229"/>
                  </a:cubicBezTo>
                  <a:cubicBezTo>
                    <a:pt x="6937" y="45382"/>
                    <a:pt x="1339" y="54184"/>
                    <a:pt x="1" y="63302"/>
                  </a:cubicBezTo>
                  <a:cubicBezTo>
                    <a:pt x="1409" y="63232"/>
                    <a:pt x="3451" y="62986"/>
                    <a:pt x="4155" y="62458"/>
                  </a:cubicBezTo>
                  <a:cubicBezTo>
                    <a:pt x="5317" y="61613"/>
                    <a:pt x="5563" y="59747"/>
                    <a:pt x="5810" y="58338"/>
                  </a:cubicBezTo>
                  <a:cubicBezTo>
                    <a:pt x="6761" y="53339"/>
                    <a:pt x="8345" y="49889"/>
                    <a:pt x="10422" y="45277"/>
                  </a:cubicBezTo>
                  <a:cubicBezTo>
                    <a:pt x="11865" y="42073"/>
                    <a:pt x="13344" y="39362"/>
                    <a:pt x="14436" y="36017"/>
                  </a:cubicBezTo>
                  <a:cubicBezTo>
                    <a:pt x="15562" y="32708"/>
                    <a:pt x="16020" y="28941"/>
                    <a:pt x="15809" y="23167"/>
                  </a:cubicBezTo>
                  <a:cubicBezTo>
                    <a:pt x="18750" y="21890"/>
                    <a:pt x="22241" y="21526"/>
                    <a:pt x="25830" y="21526"/>
                  </a:cubicBezTo>
                  <a:cubicBezTo>
                    <a:pt x="30061" y="21526"/>
                    <a:pt x="34429" y="22032"/>
                    <a:pt x="38200" y="22146"/>
                  </a:cubicBezTo>
                  <a:cubicBezTo>
                    <a:pt x="38722" y="22159"/>
                    <a:pt x="39247" y="22166"/>
                    <a:pt x="39775" y="22166"/>
                  </a:cubicBezTo>
                  <a:cubicBezTo>
                    <a:pt x="46303" y="22166"/>
                    <a:pt x="53199" y="21057"/>
                    <a:pt x="57564" y="16302"/>
                  </a:cubicBezTo>
                  <a:cubicBezTo>
                    <a:pt x="61190" y="12358"/>
                    <a:pt x="62246" y="6761"/>
                    <a:pt x="63126" y="1480"/>
                  </a:cubicBezTo>
                  <a:lnTo>
                    <a:pt x="566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89"/>
            <p:cNvSpPr/>
            <p:nvPr/>
          </p:nvSpPr>
          <p:spPr>
            <a:xfrm flipH="1">
              <a:off x="2059002" y="3859641"/>
              <a:ext cx="606379" cy="782226"/>
            </a:xfrm>
            <a:custGeom>
              <a:rect b="b" l="l" r="r" t="t"/>
              <a:pathLst>
                <a:path extrusionOk="0" h="54501" w="42249">
                  <a:moveTo>
                    <a:pt x="42142" y="1"/>
                  </a:moveTo>
                  <a:cubicBezTo>
                    <a:pt x="33306" y="3873"/>
                    <a:pt x="23905" y="6408"/>
                    <a:pt x="14329" y="7465"/>
                  </a:cubicBezTo>
                  <a:cubicBezTo>
                    <a:pt x="13308" y="7570"/>
                    <a:pt x="12076" y="7711"/>
                    <a:pt x="11302" y="8556"/>
                  </a:cubicBezTo>
                  <a:cubicBezTo>
                    <a:pt x="10809" y="9154"/>
                    <a:pt x="10703" y="9999"/>
                    <a:pt x="11090" y="10704"/>
                  </a:cubicBezTo>
                  <a:cubicBezTo>
                    <a:pt x="11126" y="10774"/>
                    <a:pt x="11126" y="10844"/>
                    <a:pt x="11055" y="10880"/>
                  </a:cubicBezTo>
                  <a:cubicBezTo>
                    <a:pt x="11034" y="10921"/>
                    <a:pt x="10990" y="10938"/>
                    <a:pt x="10949" y="10938"/>
                  </a:cubicBezTo>
                  <a:cubicBezTo>
                    <a:pt x="10920" y="10938"/>
                    <a:pt x="10894" y="10929"/>
                    <a:pt x="10879" y="10915"/>
                  </a:cubicBezTo>
                  <a:lnTo>
                    <a:pt x="10703" y="10809"/>
                  </a:lnTo>
                  <a:cubicBezTo>
                    <a:pt x="10492" y="10704"/>
                    <a:pt x="10281" y="10598"/>
                    <a:pt x="10034" y="10528"/>
                  </a:cubicBezTo>
                  <a:cubicBezTo>
                    <a:pt x="10002" y="10523"/>
                    <a:pt x="9971" y="10521"/>
                    <a:pt x="9940" y="10521"/>
                  </a:cubicBezTo>
                  <a:cubicBezTo>
                    <a:pt x="9734" y="10521"/>
                    <a:pt x="9558" y="10621"/>
                    <a:pt x="9436" y="10774"/>
                  </a:cubicBezTo>
                  <a:cubicBezTo>
                    <a:pt x="9295" y="10985"/>
                    <a:pt x="9295" y="11267"/>
                    <a:pt x="9436" y="11443"/>
                  </a:cubicBezTo>
                  <a:lnTo>
                    <a:pt x="10140" y="12464"/>
                  </a:lnTo>
                  <a:cubicBezTo>
                    <a:pt x="10210" y="12605"/>
                    <a:pt x="10245" y="12781"/>
                    <a:pt x="10175" y="12957"/>
                  </a:cubicBezTo>
                  <a:cubicBezTo>
                    <a:pt x="10105" y="13062"/>
                    <a:pt x="9999" y="13168"/>
                    <a:pt x="9858" y="13203"/>
                  </a:cubicBezTo>
                  <a:cubicBezTo>
                    <a:pt x="9612" y="13238"/>
                    <a:pt x="9400" y="13450"/>
                    <a:pt x="9365" y="13696"/>
                  </a:cubicBezTo>
                  <a:cubicBezTo>
                    <a:pt x="9295" y="14189"/>
                    <a:pt x="9365" y="14717"/>
                    <a:pt x="9612" y="15140"/>
                  </a:cubicBezTo>
                  <a:cubicBezTo>
                    <a:pt x="10809" y="17674"/>
                    <a:pt x="10421" y="20491"/>
                    <a:pt x="9893" y="22427"/>
                  </a:cubicBezTo>
                  <a:cubicBezTo>
                    <a:pt x="9330" y="24293"/>
                    <a:pt x="8626" y="26124"/>
                    <a:pt x="7746" y="27884"/>
                  </a:cubicBezTo>
                  <a:lnTo>
                    <a:pt x="7253" y="28905"/>
                  </a:lnTo>
                  <a:cubicBezTo>
                    <a:pt x="3591" y="37003"/>
                    <a:pt x="1127" y="45629"/>
                    <a:pt x="0" y="54430"/>
                  </a:cubicBezTo>
                  <a:lnTo>
                    <a:pt x="282" y="54501"/>
                  </a:lnTo>
                  <a:cubicBezTo>
                    <a:pt x="1408" y="45699"/>
                    <a:pt x="3838" y="37109"/>
                    <a:pt x="7534" y="29046"/>
                  </a:cubicBezTo>
                  <a:lnTo>
                    <a:pt x="7992" y="27990"/>
                  </a:lnTo>
                  <a:cubicBezTo>
                    <a:pt x="8872" y="26230"/>
                    <a:pt x="9612" y="24399"/>
                    <a:pt x="10175" y="22498"/>
                  </a:cubicBezTo>
                  <a:cubicBezTo>
                    <a:pt x="10703" y="20526"/>
                    <a:pt x="11090" y="17639"/>
                    <a:pt x="9858" y="15034"/>
                  </a:cubicBezTo>
                  <a:cubicBezTo>
                    <a:pt x="9647" y="14647"/>
                    <a:pt x="9576" y="14189"/>
                    <a:pt x="9682" y="13767"/>
                  </a:cubicBezTo>
                  <a:cubicBezTo>
                    <a:pt x="9752" y="13485"/>
                    <a:pt x="9823" y="13485"/>
                    <a:pt x="9893" y="13485"/>
                  </a:cubicBezTo>
                  <a:cubicBezTo>
                    <a:pt x="10140" y="13450"/>
                    <a:pt x="10351" y="13309"/>
                    <a:pt x="10457" y="13062"/>
                  </a:cubicBezTo>
                  <a:cubicBezTo>
                    <a:pt x="10562" y="12816"/>
                    <a:pt x="10527" y="12534"/>
                    <a:pt x="10386" y="12288"/>
                  </a:cubicBezTo>
                  <a:lnTo>
                    <a:pt x="9682" y="11302"/>
                  </a:lnTo>
                  <a:cubicBezTo>
                    <a:pt x="9612" y="11196"/>
                    <a:pt x="9612" y="11056"/>
                    <a:pt x="9682" y="10950"/>
                  </a:cubicBezTo>
                  <a:cubicBezTo>
                    <a:pt x="9752" y="10844"/>
                    <a:pt x="9858" y="10809"/>
                    <a:pt x="9964" y="10809"/>
                  </a:cubicBezTo>
                  <a:cubicBezTo>
                    <a:pt x="10175" y="10880"/>
                    <a:pt x="10386" y="10950"/>
                    <a:pt x="10562" y="11091"/>
                  </a:cubicBezTo>
                  <a:lnTo>
                    <a:pt x="10738" y="11196"/>
                  </a:lnTo>
                  <a:cubicBezTo>
                    <a:pt x="10797" y="11220"/>
                    <a:pt x="10859" y="11232"/>
                    <a:pt x="10922" y="11232"/>
                  </a:cubicBezTo>
                  <a:cubicBezTo>
                    <a:pt x="11047" y="11232"/>
                    <a:pt x="11172" y="11185"/>
                    <a:pt x="11266" y="11091"/>
                  </a:cubicBezTo>
                  <a:cubicBezTo>
                    <a:pt x="11407" y="10950"/>
                    <a:pt x="11442" y="10739"/>
                    <a:pt x="11337" y="10563"/>
                  </a:cubicBezTo>
                  <a:cubicBezTo>
                    <a:pt x="11020" y="9964"/>
                    <a:pt x="11090" y="9260"/>
                    <a:pt x="11513" y="8732"/>
                  </a:cubicBezTo>
                  <a:cubicBezTo>
                    <a:pt x="12217" y="7993"/>
                    <a:pt x="13414" y="7852"/>
                    <a:pt x="14329" y="7746"/>
                  </a:cubicBezTo>
                  <a:cubicBezTo>
                    <a:pt x="23976" y="6690"/>
                    <a:pt x="33376" y="4155"/>
                    <a:pt x="42248" y="282"/>
                  </a:cubicBezTo>
                  <a:lnTo>
                    <a:pt x="42142" y="1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89"/>
            <p:cNvSpPr/>
            <p:nvPr/>
          </p:nvSpPr>
          <p:spPr>
            <a:xfrm flipH="1">
              <a:off x="1426727" y="2864545"/>
              <a:ext cx="194046" cy="206690"/>
            </a:xfrm>
            <a:custGeom>
              <a:rect b="b" l="l" r="r" t="t"/>
              <a:pathLst>
                <a:path extrusionOk="0" h="14401" w="13520">
                  <a:moveTo>
                    <a:pt x="458" y="1"/>
                  </a:moveTo>
                  <a:cubicBezTo>
                    <a:pt x="282" y="4789"/>
                    <a:pt x="141" y="9577"/>
                    <a:pt x="0" y="14400"/>
                  </a:cubicBezTo>
                  <a:cubicBezTo>
                    <a:pt x="4331" y="13274"/>
                    <a:pt x="9083" y="12957"/>
                    <a:pt x="13519" y="12464"/>
                  </a:cubicBezTo>
                  <a:cubicBezTo>
                    <a:pt x="11477" y="8943"/>
                    <a:pt x="10034" y="4402"/>
                    <a:pt x="9964" y="282"/>
                  </a:cubicBezTo>
                  <a:cubicBezTo>
                    <a:pt x="8780" y="375"/>
                    <a:pt x="7592" y="422"/>
                    <a:pt x="6405" y="422"/>
                  </a:cubicBezTo>
                  <a:cubicBezTo>
                    <a:pt x="4412" y="422"/>
                    <a:pt x="2421" y="288"/>
                    <a:pt x="458" y="1"/>
                  </a:cubicBezTo>
                  <a:close/>
                </a:path>
              </a:pathLst>
            </a:custGeom>
            <a:solidFill>
              <a:srgbClr val="FCB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89"/>
            <p:cNvSpPr/>
            <p:nvPr/>
          </p:nvSpPr>
          <p:spPr>
            <a:xfrm flipH="1">
              <a:off x="1484353" y="2688987"/>
              <a:ext cx="243562" cy="311621"/>
            </a:xfrm>
            <a:custGeom>
              <a:rect b="b" l="l" r="r" t="t"/>
              <a:pathLst>
                <a:path extrusionOk="0" h="21712" w="16970">
                  <a:moveTo>
                    <a:pt x="8860" y="1"/>
                  </a:moveTo>
                  <a:cubicBezTo>
                    <a:pt x="8019" y="1"/>
                    <a:pt x="7165" y="105"/>
                    <a:pt x="6338" y="225"/>
                  </a:cubicBezTo>
                  <a:cubicBezTo>
                    <a:pt x="5352" y="331"/>
                    <a:pt x="4366" y="542"/>
                    <a:pt x="3451" y="894"/>
                  </a:cubicBezTo>
                  <a:cubicBezTo>
                    <a:pt x="2500" y="1246"/>
                    <a:pt x="1725" y="1915"/>
                    <a:pt x="1197" y="2760"/>
                  </a:cubicBezTo>
                  <a:lnTo>
                    <a:pt x="352" y="3746"/>
                  </a:lnTo>
                  <a:cubicBezTo>
                    <a:pt x="176" y="5260"/>
                    <a:pt x="0" y="6809"/>
                    <a:pt x="599" y="8217"/>
                  </a:cubicBezTo>
                  <a:cubicBezTo>
                    <a:pt x="845" y="8675"/>
                    <a:pt x="1057" y="9133"/>
                    <a:pt x="1162" y="9626"/>
                  </a:cubicBezTo>
                  <a:cubicBezTo>
                    <a:pt x="1268" y="10259"/>
                    <a:pt x="1021" y="10893"/>
                    <a:pt x="916" y="11527"/>
                  </a:cubicBezTo>
                  <a:cubicBezTo>
                    <a:pt x="704" y="12829"/>
                    <a:pt x="1197" y="14202"/>
                    <a:pt x="1690" y="15470"/>
                  </a:cubicBezTo>
                  <a:lnTo>
                    <a:pt x="3451" y="20188"/>
                  </a:lnTo>
                  <a:cubicBezTo>
                    <a:pt x="3556" y="20645"/>
                    <a:pt x="3803" y="21032"/>
                    <a:pt x="4155" y="21385"/>
                  </a:cubicBezTo>
                  <a:cubicBezTo>
                    <a:pt x="4467" y="21634"/>
                    <a:pt x="4864" y="21712"/>
                    <a:pt x="5275" y="21712"/>
                  </a:cubicBezTo>
                  <a:cubicBezTo>
                    <a:pt x="5561" y="21712"/>
                    <a:pt x="5852" y="21674"/>
                    <a:pt x="6126" y="21631"/>
                  </a:cubicBezTo>
                  <a:cubicBezTo>
                    <a:pt x="7605" y="21420"/>
                    <a:pt x="9048" y="21138"/>
                    <a:pt x="10492" y="20786"/>
                  </a:cubicBezTo>
                  <a:cubicBezTo>
                    <a:pt x="12428" y="20293"/>
                    <a:pt x="14435" y="19624"/>
                    <a:pt x="15667" y="18040"/>
                  </a:cubicBezTo>
                  <a:cubicBezTo>
                    <a:pt x="16794" y="16596"/>
                    <a:pt x="16970" y="14660"/>
                    <a:pt x="16935" y="12794"/>
                  </a:cubicBezTo>
                  <a:cubicBezTo>
                    <a:pt x="16864" y="10576"/>
                    <a:pt x="16477" y="8358"/>
                    <a:pt x="15808" y="6210"/>
                  </a:cubicBezTo>
                  <a:cubicBezTo>
                    <a:pt x="15456" y="5013"/>
                    <a:pt x="14928" y="3852"/>
                    <a:pt x="14224" y="2831"/>
                  </a:cubicBezTo>
                  <a:cubicBezTo>
                    <a:pt x="13555" y="1774"/>
                    <a:pt x="12569" y="965"/>
                    <a:pt x="11407" y="437"/>
                  </a:cubicBezTo>
                  <a:cubicBezTo>
                    <a:pt x="10599" y="113"/>
                    <a:pt x="9736" y="1"/>
                    <a:pt x="8860" y="1"/>
                  </a:cubicBezTo>
                  <a:close/>
                </a:path>
              </a:pathLst>
            </a:custGeom>
            <a:solidFill>
              <a:srgbClr val="FCB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89"/>
            <p:cNvSpPr/>
            <p:nvPr/>
          </p:nvSpPr>
          <p:spPr>
            <a:xfrm flipH="1">
              <a:off x="1427252" y="2627521"/>
              <a:ext cx="354736" cy="335030"/>
            </a:xfrm>
            <a:custGeom>
              <a:rect b="b" l="l" r="r" t="t"/>
              <a:pathLst>
                <a:path extrusionOk="0" h="23343" w="24716">
                  <a:moveTo>
                    <a:pt x="5211" y="1"/>
                  </a:moveTo>
                  <a:cubicBezTo>
                    <a:pt x="5105" y="987"/>
                    <a:pt x="5457" y="1937"/>
                    <a:pt x="6126" y="2641"/>
                  </a:cubicBezTo>
                  <a:lnTo>
                    <a:pt x="3943" y="2712"/>
                  </a:lnTo>
                  <a:cubicBezTo>
                    <a:pt x="3239" y="2712"/>
                    <a:pt x="2324" y="2571"/>
                    <a:pt x="1831" y="1902"/>
                  </a:cubicBezTo>
                  <a:lnTo>
                    <a:pt x="1831" y="1902"/>
                  </a:lnTo>
                  <a:cubicBezTo>
                    <a:pt x="1690" y="2536"/>
                    <a:pt x="2042" y="3170"/>
                    <a:pt x="2676" y="3381"/>
                  </a:cubicBezTo>
                  <a:cubicBezTo>
                    <a:pt x="1655" y="3381"/>
                    <a:pt x="810" y="2641"/>
                    <a:pt x="634" y="1691"/>
                  </a:cubicBezTo>
                  <a:lnTo>
                    <a:pt x="634" y="1691"/>
                  </a:lnTo>
                  <a:cubicBezTo>
                    <a:pt x="71" y="3134"/>
                    <a:pt x="564" y="4824"/>
                    <a:pt x="1831" y="5740"/>
                  </a:cubicBezTo>
                  <a:cubicBezTo>
                    <a:pt x="1056" y="5493"/>
                    <a:pt x="423" y="5000"/>
                    <a:pt x="0" y="4296"/>
                  </a:cubicBezTo>
                  <a:lnTo>
                    <a:pt x="0" y="4296"/>
                  </a:lnTo>
                  <a:cubicBezTo>
                    <a:pt x="317" y="6232"/>
                    <a:pt x="1761" y="7852"/>
                    <a:pt x="3556" y="8767"/>
                  </a:cubicBezTo>
                  <a:lnTo>
                    <a:pt x="3556" y="8803"/>
                  </a:lnTo>
                  <a:cubicBezTo>
                    <a:pt x="4155" y="9507"/>
                    <a:pt x="4964" y="9964"/>
                    <a:pt x="5880" y="10140"/>
                  </a:cubicBezTo>
                  <a:cubicBezTo>
                    <a:pt x="7042" y="10352"/>
                    <a:pt x="7992" y="11232"/>
                    <a:pt x="8309" y="12394"/>
                  </a:cubicBezTo>
                  <a:cubicBezTo>
                    <a:pt x="8908" y="14753"/>
                    <a:pt x="9752" y="17076"/>
                    <a:pt x="11478" y="18625"/>
                  </a:cubicBezTo>
                  <a:cubicBezTo>
                    <a:pt x="13942" y="20914"/>
                    <a:pt x="18625" y="20808"/>
                    <a:pt x="21511" y="23343"/>
                  </a:cubicBezTo>
                  <a:cubicBezTo>
                    <a:pt x="22180" y="20280"/>
                    <a:pt x="22955" y="18168"/>
                    <a:pt x="23729" y="15105"/>
                  </a:cubicBezTo>
                  <a:cubicBezTo>
                    <a:pt x="24046" y="13767"/>
                    <a:pt x="24715" y="12112"/>
                    <a:pt x="24469" y="10739"/>
                  </a:cubicBezTo>
                  <a:cubicBezTo>
                    <a:pt x="24082" y="8345"/>
                    <a:pt x="23272" y="5986"/>
                    <a:pt x="22040" y="3874"/>
                  </a:cubicBezTo>
                  <a:cubicBezTo>
                    <a:pt x="21723" y="3205"/>
                    <a:pt x="21230" y="2641"/>
                    <a:pt x="20666" y="2184"/>
                  </a:cubicBezTo>
                  <a:cubicBezTo>
                    <a:pt x="19822" y="1550"/>
                    <a:pt x="18730" y="1480"/>
                    <a:pt x="17709" y="1409"/>
                  </a:cubicBezTo>
                  <a:cubicBezTo>
                    <a:pt x="16696" y="1369"/>
                    <a:pt x="15683" y="1274"/>
                    <a:pt x="14676" y="1274"/>
                  </a:cubicBezTo>
                  <a:cubicBezTo>
                    <a:pt x="13898" y="1274"/>
                    <a:pt x="13125" y="1331"/>
                    <a:pt x="12358" y="1515"/>
                  </a:cubicBezTo>
                  <a:cubicBezTo>
                    <a:pt x="11442" y="1374"/>
                    <a:pt x="10562" y="1092"/>
                    <a:pt x="9717" y="635"/>
                  </a:cubicBezTo>
                  <a:lnTo>
                    <a:pt x="9717" y="635"/>
                  </a:lnTo>
                  <a:cubicBezTo>
                    <a:pt x="9823" y="1022"/>
                    <a:pt x="10034" y="1409"/>
                    <a:pt x="10386" y="1656"/>
                  </a:cubicBezTo>
                  <a:cubicBezTo>
                    <a:pt x="9612" y="1656"/>
                    <a:pt x="8872" y="1374"/>
                    <a:pt x="8344" y="846"/>
                  </a:cubicBezTo>
                  <a:lnTo>
                    <a:pt x="8344" y="846"/>
                  </a:lnTo>
                  <a:cubicBezTo>
                    <a:pt x="8344" y="1409"/>
                    <a:pt x="8555" y="1937"/>
                    <a:pt x="8978" y="2360"/>
                  </a:cubicBezTo>
                  <a:cubicBezTo>
                    <a:pt x="8872" y="2360"/>
                    <a:pt x="8767" y="2395"/>
                    <a:pt x="8661" y="2395"/>
                  </a:cubicBezTo>
                  <a:lnTo>
                    <a:pt x="8520" y="2395"/>
                  </a:lnTo>
                  <a:cubicBezTo>
                    <a:pt x="7112" y="2184"/>
                    <a:pt x="5880" y="1268"/>
                    <a:pt x="5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89"/>
            <p:cNvSpPr/>
            <p:nvPr/>
          </p:nvSpPr>
          <p:spPr>
            <a:xfrm flipH="1">
              <a:off x="1597026" y="2804988"/>
              <a:ext cx="65706" cy="112624"/>
            </a:xfrm>
            <a:custGeom>
              <a:rect b="b" l="l" r="r" t="t"/>
              <a:pathLst>
                <a:path extrusionOk="0" h="7847" w="4578">
                  <a:moveTo>
                    <a:pt x="2343" y="1"/>
                  </a:moveTo>
                  <a:cubicBezTo>
                    <a:pt x="2133" y="1"/>
                    <a:pt x="1920" y="55"/>
                    <a:pt x="1726" y="171"/>
                  </a:cubicBezTo>
                  <a:cubicBezTo>
                    <a:pt x="1233" y="524"/>
                    <a:pt x="1163" y="1157"/>
                    <a:pt x="1057" y="1721"/>
                  </a:cubicBezTo>
                  <a:cubicBezTo>
                    <a:pt x="954" y="2303"/>
                    <a:pt x="585" y="2919"/>
                    <a:pt x="46" y="2919"/>
                  </a:cubicBezTo>
                  <a:cubicBezTo>
                    <a:pt x="31" y="2919"/>
                    <a:pt x="16" y="2919"/>
                    <a:pt x="1" y="2918"/>
                  </a:cubicBezTo>
                  <a:lnTo>
                    <a:pt x="1" y="2918"/>
                  </a:lnTo>
                  <a:lnTo>
                    <a:pt x="1620" y="7776"/>
                  </a:lnTo>
                  <a:cubicBezTo>
                    <a:pt x="1773" y="7823"/>
                    <a:pt x="1937" y="7847"/>
                    <a:pt x="2104" y="7847"/>
                  </a:cubicBezTo>
                  <a:cubicBezTo>
                    <a:pt x="2438" y="7847"/>
                    <a:pt x="2782" y="7753"/>
                    <a:pt x="3064" y="7565"/>
                  </a:cubicBezTo>
                  <a:cubicBezTo>
                    <a:pt x="3486" y="7248"/>
                    <a:pt x="3803" y="6861"/>
                    <a:pt x="3979" y="6403"/>
                  </a:cubicBezTo>
                  <a:cubicBezTo>
                    <a:pt x="4578" y="5030"/>
                    <a:pt x="4367" y="3481"/>
                    <a:pt x="4050" y="2073"/>
                  </a:cubicBezTo>
                  <a:cubicBezTo>
                    <a:pt x="3944" y="1474"/>
                    <a:pt x="3698" y="911"/>
                    <a:pt x="3310" y="453"/>
                  </a:cubicBezTo>
                  <a:cubicBezTo>
                    <a:pt x="3065" y="163"/>
                    <a:pt x="2707" y="1"/>
                    <a:pt x="2343" y="1"/>
                  </a:cubicBezTo>
                  <a:close/>
                </a:path>
              </a:pathLst>
            </a:custGeom>
            <a:solidFill>
              <a:srgbClr val="FCB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89"/>
            <p:cNvSpPr/>
            <p:nvPr/>
          </p:nvSpPr>
          <p:spPr>
            <a:xfrm flipH="1">
              <a:off x="1381252" y="2999049"/>
              <a:ext cx="291069" cy="91913"/>
            </a:xfrm>
            <a:custGeom>
              <a:rect b="b" l="l" r="r" t="t"/>
              <a:pathLst>
                <a:path extrusionOk="0" h="6404" w="20280">
                  <a:moveTo>
                    <a:pt x="11535" y="1"/>
                  </a:moveTo>
                  <a:cubicBezTo>
                    <a:pt x="7538" y="1"/>
                    <a:pt x="3762" y="1846"/>
                    <a:pt x="0" y="4397"/>
                  </a:cubicBezTo>
                  <a:cubicBezTo>
                    <a:pt x="282" y="5664"/>
                    <a:pt x="599" y="5136"/>
                    <a:pt x="915" y="6403"/>
                  </a:cubicBezTo>
                  <a:cubicBezTo>
                    <a:pt x="5912" y="5745"/>
                    <a:pt x="10951" y="5407"/>
                    <a:pt x="15999" y="5407"/>
                  </a:cubicBezTo>
                  <a:cubicBezTo>
                    <a:pt x="17425" y="5407"/>
                    <a:pt x="18852" y="5434"/>
                    <a:pt x="20279" y="5488"/>
                  </a:cubicBezTo>
                  <a:cubicBezTo>
                    <a:pt x="19962" y="3446"/>
                    <a:pt x="19504" y="4749"/>
                    <a:pt x="19751" y="2707"/>
                  </a:cubicBezTo>
                  <a:cubicBezTo>
                    <a:pt x="16877" y="796"/>
                    <a:pt x="14158" y="1"/>
                    <a:pt x="11535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89"/>
            <p:cNvSpPr/>
            <p:nvPr/>
          </p:nvSpPr>
          <p:spPr>
            <a:xfrm flipH="1">
              <a:off x="1413081" y="3030026"/>
              <a:ext cx="225894" cy="38192"/>
            </a:xfrm>
            <a:custGeom>
              <a:rect b="b" l="l" r="r" t="t"/>
              <a:pathLst>
                <a:path extrusionOk="0" h="2661" w="15739">
                  <a:moveTo>
                    <a:pt x="9731" y="1"/>
                  </a:moveTo>
                  <a:cubicBezTo>
                    <a:pt x="9088" y="1"/>
                    <a:pt x="8447" y="44"/>
                    <a:pt x="7817" y="126"/>
                  </a:cubicBezTo>
                  <a:cubicBezTo>
                    <a:pt x="5106" y="514"/>
                    <a:pt x="2536" y="1535"/>
                    <a:pt x="1" y="2555"/>
                  </a:cubicBezTo>
                  <a:cubicBezTo>
                    <a:pt x="1292" y="2625"/>
                    <a:pt x="2586" y="2660"/>
                    <a:pt x="3880" y="2660"/>
                  </a:cubicBezTo>
                  <a:cubicBezTo>
                    <a:pt x="7843" y="2660"/>
                    <a:pt x="11810" y="2330"/>
                    <a:pt x="15738" y="1640"/>
                  </a:cubicBezTo>
                  <a:cubicBezTo>
                    <a:pt x="13982" y="478"/>
                    <a:pt x="11852" y="1"/>
                    <a:pt x="9731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89"/>
            <p:cNvSpPr/>
            <p:nvPr/>
          </p:nvSpPr>
          <p:spPr>
            <a:xfrm flipH="1">
              <a:off x="1263080" y="3050840"/>
              <a:ext cx="861552" cy="966268"/>
            </a:xfrm>
            <a:custGeom>
              <a:rect b="b" l="l" r="r" t="t"/>
              <a:pathLst>
                <a:path extrusionOk="0" h="67324" w="60028">
                  <a:moveTo>
                    <a:pt x="45461" y="0"/>
                  </a:moveTo>
                  <a:cubicBezTo>
                    <a:pt x="44987" y="0"/>
                    <a:pt x="44513" y="7"/>
                    <a:pt x="44044" y="14"/>
                  </a:cubicBezTo>
                  <a:cubicBezTo>
                    <a:pt x="40417" y="85"/>
                    <a:pt x="36756" y="120"/>
                    <a:pt x="33200" y="894"/>
                  </a:cubicBezTo>
                  <a:cubicBezTo>
                    <a:pt x="29644" y="1634"/>
                    <a:pt x="26159" y="3077"/>
                    <a:pt x="23518" y="5612"/>
                  </a:cubicBezTo>
                  <a:cubicBezTo>
                    <a:pt x="20314" y="8675"/>
                    <a:pt x="18695" y="13005"/>
                    <a:pt x="17639" y="17301"/>
                  </a:cubicBezTo>
                  <a:cubicBezTo>
                    <a:pt x="16583" y="21596"/>
                    <a:pt x="15984" y="26032"/>
                    <a:pt x="14435" y="30151"/>
                  </a:cubicBezTo>
                  <a:cubicBezTo>
                    <a:pt x="12815" y="34411"/>
                    <a:pt x="10245" y="38249"/>
                    <a:pt x="6901" y="41311"/>
                  </a:cubicBezTo>
                  <a:cubicBezTo>
                    <a:pt x="6126" y="42016"/>
                    <a:pt x="5316" y="42720"/>
                    <a:pt x="4612" y="43494"/>
                  </a:cubicBezTo>
                  <a:lnTo>
                    <a:pt x="0" y="47332"/>
                  </a:lnTo>
                  <a:cubicBezTo>
                    <a:pt x="1268" y="50712"/>
                    <a:pt x="2535" y="54056"/>
                    <a:pt x="4331" y="57154"/>
                  </a:cubicBezTo>
                  <a:cubicBezTo>
                    <a:pt x="6161" y="60253"/>
                    <a:pt x="8555" y="63104"/>
                    <a:pt x="11689" y="64900"/>
                  </a:cubicBezTo>
                  <a:cubicBezTo>
                    <a:pt x="14636" y="66619"/>
                    <a:pt x="18091" y="67323"/>
                    <a:pt x="21546" y="67323"/>
                  </a:cubicBezTo>
                  <a:cubicBezTo>
                    <a:pt x="22548" y="67323"/>
                    <a:pt x="23550" y="67264"/>
                    <a:pt x="24539" y="67153"/>
                  </a:cubicBezTo>
                  <a:cubicBezTo>
                    <a:pt x="28975" y="66660"/>
                    <a:pt x="33200" y="65252"/>
                    <a:pt x="37425" y="63844"/>
                  </a:cubicBezTo>
                  <a:cubicBezTo>
                    <a:pt x="38727" y="63421"/>
                    <a:pt x="40171" y="62893"/>
                    <a:pt x="41016" y="61767"/>
                  </a:cubicBezTo>
                  <a:cubicBezTo>
                    <a:pt x="41368" y="61238"/>
                    <a:pt x="41650" y="60675"/>
                    <a:pt x="41861" y="60041"/>
                  </a:cubicBezTo>
                  <a:lnTo>
                    <a:pt x="43903" y="54725"/>
                  </a:lnTo>
                  <a:cubicBezTo>
                    <a:pt x="45100" y="52965"/>
                    <a:pt x="46156" y="51099"/>
                    <a:pt x="47107" y="49198"/>
                  </a:cubicBezTo>
                  <a:cubicBezTo>
                    <a:pt x="52071" y="39481"/>
                    <a:pt x="54817" y="34446"/>
                    <a:pt x="57950" y="23990"/>
                  </a:cubicBezTo>
                  <a:cubicBezTo>
                    <a:pt x="59006" y="20469"/>
                    <a:pt x="60027" y="11245"/>
                    <a:pt x="58373" y="7971"/>
                  </a:cubicBezTo>
                  <a:cubicBezTo>
                    <a:pt x="57281" y="5929"/>
                    <a:pt x="57422" y="4521"/>
                    <a:pt x="55591" y="3147"/>
                  </a:cubicBezTo>
                  <a:cubicBezTo>
                    <a:pt x="54253" y="2162"/>
                    <a:pt x="52740" y="1352"/>
                    <a:pt x="51155" y="824"/>
                  </a:cubicBezTo>
                  <a:cubicBezTo>
                    <a:pt x="49372" y="116"/>
                    <a:pt x="47407" y="0"/>
                    <a:pt x="45461" y="0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89"/>
            <p:cNvSpPr/>
            <p:nvPr/>
          </p:nvSpPr>
          <p:spPr>
            <a:xfrm flipH="1">
              <a:off x="1779995" y="3335063"/>
              <a:ext cx="317850" cy="498749"/>
            </a:xfrm>
            <a:custGeom>
              <a:rect b="b" l="l" r="r" t="t"/>
              <a:pathLst>
                <a:path extrusionOk="0" h="34750" w="22146">
                  <a:moveTo>
                    <a:pt x="21863" y="0"/>
                  </a:moveTo>
                  <a:cubicBezTo>
                    <a:pt x="20103" y="5528"/>
                    <a:pt x="17568" y="12675"/>
                    <a:pt x="13801" y="19188"/>
                  </a:cubicBezTo>
                  <a:cubicBezTo>
                    <a:pt x="9964" y="25772"/>
                    <a:pt x="5316" y="30912"/>
                    <a:pt x="0" y="34503"/>
                  </a:cubicBezTo>
                  <a:lnTo>
                    <a:pt x="176" y="34749"/>
                  </a:lnTo>
                  <a:cubicBezTo>
                    <a:pt x="5528" y="31158"/>
                    <a:pt x="10175" y="25983"/>
                    <a:pt x="14048" y="19329"/>
                  </a:cubicBezTo>
                  <a:cubicBezTo>
                    <a:pt x="17850" y="12780"/>
                    <a:pt x="20350" y="5633"/>
                    <a:pt x="22145" y="106"/>
                  </a:cubicBezTo>
                  <a:lnTo>
                    <a:pt x="21863" y="0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89"/>
            <p:cNvSpPr/>
            <p:nvPr/>
          </p:nvSpPr>
          <p:spPr>
            <a:xfrm flipH="1">
              <a:off x="1271653" y="3211182"/>
              <a:ext cx="685203" cy="814390"/>
            </a:xfrm>
            <a:custGeom>
              <a:rect b="b" l="l" r="r" t="t"/>
              <a:pathLst>
                <a:path extrusionOk="0" h="56742" w="47741">
                  <a:moveTo>
                    <a:pt x="31385" y="1"/>
                  </a:moveTo>
                  <a:cubicBezTo>
                    <a:pt x="31110" y="1"/>
                    <a:pt x="30835" y="2"/>
                    <a:pt x="30560" y="5"/>
                  </a:cubicBezTo>
                  <a:cubicBezTo>
                    <a:pt x="27145" y="40"/>
                    <a:pt x="23484" y="392"/>
                    <a:pt x="20773" y="2539"/>
                  </a:cubicBezTo>
                  <a:cubicBezTo>
                    <a:pt x="17534" y="5039"/>
                    <a:pt x="16513" y="9405"/>
                    <a:pt x="15492" y="13383"/>
                  </a:cubicBezTo>
                  <a:cubicBezTo>
                    <a:pt x="12217" y="26374"/>
                    <a:pt x="7218" y="38908"/>
                    <a:pt x="635" y="50597"/>
                  </a:cubicBezTo>
                  <a:cubicBezTo>
                    <a:pt x="318" y="51160"/>
                    <a:pt x="1" y="51758"/>
                    <a:pt x="142" y="52392"/>
                  </a:cubicBezTo>
                  <a:cubicBezTo>
                    <a:pt x="282" y="53026"/>
                    <a:pt x="881" y="53484"/>
                    <a:pt x="1409" y="53836"/>
                  </a:cubicBezTo>
                  <a:cubicBezTo>
                    <a:pt x="4657" y="55820"/>
                    <a:pt x="8423" y="56742"/>
                    <a:pt x="12223" y="56742"/>
                  </a:cubicBezTo>
                  <a:cubicBezTo>
                    <a:pt x="15838" y="56742"/>
                    <a:pt x="19483" y="55908"/>
                    <a:pt x="22744" y="54364"/>
                  </a:cubicBezTo>
                  <a:cubicBezTo>
                    <a:pt x="29469" y="51230"/>
                    <a:pt x="34644" y="45386"/>
                    <a:pt x="38165" y="38873"/>
                  </a:cubicBezTo>
                  <a:cubicBezTo>
                    <a:pt x="41685" y="32324"/>
                    <a:pt x="43657" y="25072"/>
                    <a:pt x="45206" y="17819"/>
                  </a:cubicBezTo>
                  <a:cubicBezTo>
                    <a:pt x="45945" y="14475"/>
                    <a:pt x="46579" y="11095"/>
                    <a:pt x="47178" y="7750"/>
                  </a:cubicBezTo>
                  <a:cubicBezTo>
                    <a:pt x="47494" y="6060"/>
                    <a:pt x="47741" y="4159"/>
                    <a:pt x="46790" y="2751"/>
                  </a:cubicBezTo>
                  <a:cubicBezTo>
                    <a:pt x="45804" y="1342"/>
                    <a:pt x="43868" y="920"/>
                    <a:pt x="42108" y="674"/>
                  </a:cubicBezTo>
                  <a:cubicBezTo>
                    <a:pt x="38543" y="216"/>
                    <a:pt x="34978" y="1"/>
                    <a:pt x="31385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89"/>
            <p:cNvSpPr/>
            <p:nvPr/>
          </p:nvSpPr>
          <p:spPr>
            <a:xfrm flipH="1">
              <a:off x="1756763" y="3107140"/>
              <a:ext cx="367869" cy="658421"/>
            </a:xfrm>
            <a:custGeom>
              <a:rect b="b" l="l" r="r" t="t"/>
              <a:pathLst>
                <a:path extrusionOk="0" h="45875" w="25631">
                  <a:moveTo>
                    <a:pt x="25631" y="0"/>
                  </a:moveTo>
                  <a:lnTo>
                    <a:pt x="25631" y="0"/>
                  </a:lnTo>
                  <a:cubicBezTo>
                    <a:pt x="24856" y="493"/>
                    <a:pt x="24152" y="1056"/>
                    <a:pt x="23518" y="1690"/>
                  </a:cubicBezTo>
                  <a:cubicBezTo>
                    <a:pt x="20314" y="4753"/>
                    <a:pt x="18695" y="9083"/>
                    <a:pt x="17639" y="13379"/>
                  </a:cubicBezTo>
                  <a:cubicBezTo>
                    <a:pt x="16583" y="17674"/>
                    <a:pt x="15984" y="22110"/>
                    <a:pt x="14435" y="26229"/>
                  </a:cubicBezTo>
                  <a:cubicBezTo>
                    <a:pt x="12815" y="30489"/>
                    <a:pt x="10245" y="34327"/>
                    <a:pt x="6901" y="37389"/>
                  </a:cubicBezTo>
                  <a:cubicBezTo>
                    <a:pt x="6126" y="38094"/>
                    <a:pt x="5316" y="38798"/>
                    <a:pt x="4612" y="39572"/>
                  </a:cubicBezTo>
                  <a:lnTo>
                    <a:pt x="0" y="43410"/>
                  </a:lnTo>
                  <a:cubicBezTo>
                    <a:pt x="282" y="44255"/>
                    <a:pt x="599" y="45065"/>
                    <a:pt x="916" y="45874"/>
                  </a:cubicBezTo>
                  <a:cubicBezTo>
                    <a:pt x="17111" y="37636"/>
                    <a:pt x="15949" y="14540"/>
                    <a:pt x="25631" y="0"/>
                  </a:cubicBezTo>
                  <a:close/>
                </a:path>
              </a:pathLst>
            </a:custGeom>
            <a:solidFill>
              <a:srgbClr val="85C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89"/>
            <p:cNvSpPr/>
            <p:nvPr/>
          </p:nvSpPr>
          <p:spPr>
            <a:xfrm flipH="1">
              <a:off x="1753773" y="3222867"/>
              <a:ext cx="645274" cy="428006"/>
            </a:xfrm>
            <a:custGeom>
              <a:rect b="b" l="l" r="r" t="t"/>
              <a:pathLst>
                <a:path extrusionOk="0" h="29821" w="44959">
                  <a:moveTo>
                    <a:pt x="34397" y="0"/>
                  </a:moveTo>
                  <a:cubicBezTo>
                    <a:pt x="30595" y="3556"/>
                    <a:pt x="24609" y="16583"/>
                    <a:pt x="19434" y="17709"/>
                  </a:cubicBezTo>
                  <a:cubicBezTo>
                    <a:pt x="17744" y="18061"/>
                    <a:pt x="16512" y="18836"/>
                    <a:pt x="14787" y="18942"/>
                  </a:cubicBezTo>
                  <a:cubicBezTo>
                    <a:pt x="7253" y="19364"/>
                    <a:pt x="8274" y="19786"/>
                    <a:pt x="704" y="20209"/>
                  </a:cubicBezTo>
                  <a:lnTo>
                    <a:pt x="0" y="26124"/>
                  </a:lnTo>
                  <a:cubicBezTo>
                    <a:pt x="12111" y="26863"/>
                    <a:pt x="12111" y="29116"/>
                    <a:pt x="24222" y="29820"/>
                  </a:cubicBezTo>
                  <a:cubicBezTo>
                    <a:pt x="29151" y="25596"/>
                    <a:pt x="40488" y="14153"/>
                    <a:pt x="44959" y="6267"/>
                  </a:cubicBezTo>
                  <a:lnTo>
                    <a:pt x="34397" y="0"/>
                  </a:lnTo>
                  <a:close/>
                </a:path>
              </a:pathLst>
            </a:custGeom>
            <a:solidFill>
              <a:srgbClr val="FCB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89"/>
            <p:cNvSpPr/>
            <p:nvPr/>
          </p:nvSpPr>
          <p:spPr>
            <a:xfrm flipH="1">
              <a:off x="2338438" y="3494616"/>
              <a:ext cx="276917" cy="113729"/>
            </a:xfrm>
            <a:custGeom>
              <a:rect b="b" l="l" r="r" t="t"/>
              <a:pathLst>
                <a:path extrusionOk="0" h="7924" w="19294">
                  <a:moveTo>
                    <a:pt x="11690" y="0"/>
                  </a:moveTo>
                  <a:cubicBezTo>
                    <a:pt x="11585" y="0"/>
                    <a:pt x="11479" y="4"/>
                    <a:pt x="11372" y="11"/>
                  </a:cubicBezTo>
                  <a:cubicBezTo>
                    <a:pt x="10598" y="81"/>
                    <a:pt x="9859" y="257"/>
                    <a:pt x="9154" y="503"/>
                  </a:cubicBezTo>
                  <a:cubicBezTo>
                    <a:pt x="7817" y="855"/>
                    <a:pt x="6514" y="1419"/>
                    <a:pt x="5317" y="2158"/>
                  </a:cubicBezTo>
                  <a:cubicBezTo>
                    <a:pt x="3381" y="3531"/>
                    <a:pt x="2148" y="5890"/>
                    <a:pt x="1" y="6876"/>
                  </a:cubicBezTo>
                  <a:cubicBezTo>
                    <a:pt x="381" y="7170"/>
                    <a:pt x="846" y="7285"/>
                    <a:pt x="1329" y="7285"/>
                  </a:cubicBezTo>
                  <a:cubicBezTo>
                    <a:pt x="1830" y="7285"/>
                    <a:pt x="2351" y="7161"/>
                    <a:pt x="2817" y="6981"/>
                  </a:cubicBezTo>
                  <a:cubicBezTo>
                    <a:pt x="3768" y="6594"/>
                    <a:pt x="4648" y="6101"/>
                    <a:pt x="5634" y="6031"/>
                  </a:cubicBezTo>
                  <a:cubicBezTo>
                    <a:pt x="5688" y="6028"/>
                    <a:pt x="5742" y="6026"/>
                    <a:pt x="5796" y="6026"/>
                  </a:cubicBezTo>
                  <a:cubicBezTo>
                    <a:pt x="7001" y="6026"/>
                    <a:pt x="8114" y="6756"/>
                    <a:pt x="9260" y="7228"/>
                  </a:cubicBezTo>
                  <a:cubicBezTo>
                    <a:pt x="10301" y="7695"/>
                    <a:pt x="11416" y="7923"/>
                    <a:pt x="12529" y="7923"/>
                  </a:cubicBezTo>
                  <a:cubicBezTo>
                    <a:pt x="13599" y="7923"/>
                    <a:pt x="14667" y="7712"/>
                    <a:pt x="15668" y="7298"/>
                  </a:cubicBezTo>
                  <a:cubicBezTo>
                    <a:pt x="17710" y="6348"/>
                    <a:pt x="19118" y="4411"/>
                    <a:pt x="19294" y="2158"/>
                  </a:cubicBezTo>
                  <a:cubicBezTo>
                    <a:pt x="16654" y="2023"/>
                    <a:pt x="14307" y="0"/>
                    <a:pt x="11690" y="0"/>
                  </a:cubicBezTo>
                  <a:close/>
                </a:path>
              </a:pathLst>
            </a:custGeom>
            <a:solidFill>
              <a:srgbClr val="FCB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89"/>
            <p:cNvSpPr/>
            <p:nvPr/>
          </p:nvSpPr>
          <p:spPr>
            <a:xfrm flipH="1">
              <a:off x="1741143" y="3268343"/>
              <a:ext cx="657904" cy="383040"/>
            </a:xfrm>
            <a:custGeom>
              <a:rect b="b" l="l" r="r" t="t"/>
              <a:pathLst>
                <a:path extrusionOk="0" h="26688" w="45839">
                  <a:moveTo>
                    <a:pt x="39607" y="1"/>
                  </a:moveTo>
                  <a:cubicBezTo>
                    <a:pt x="30170" y="9861"/>
                    <a:pt x="29822" y="22044"/>
                    <a:pt x="14392" y="22044"/>
                  </a:cubicBezTo>
                  <a:cubicBezTo>
                    <a:pt x="11805" y="22044"/>
                    <a:pt x="8794" y="21702"/>
                    <a:pt x="5246" y="20949"/>
                  </a:cubicBezTo>
                  <a:cubicBezTo>
                    <a:pt x="4771" y="20851"/>
                    <a:pt x="4246" y="20796"/>
                    <a:pt x="3718" y="20796"/>
                  </a:cubicBezTo>
                  <a:cubicBezTo>
                    <a:pt x="1975" y="20796"/>
                    <a:pt x="189" y="21389"/>
                    <a:pt x="0" y="22956"/>
                  </a:cubicBezTo>
                  <a:lnTo>
                    <a:pt x="0" y="22991"/>
                  </a:lnTo>
                  <a:cubicBezTo>
                    <a:pt x="12111" y="23695"/>
                    <a:pt x="12076" y="25983"/>
                    <a:pt x="24222" y="26688"/>
                  </a:cubicBezTo>
                  <a:cubicBezTo>
                    <a:pt x="31193" y="22920"/>
                    <a:pt x="41403" y="11232"/>
                    <a:pt x="45839" y="3346"/>
                  </a:cubicBezTo>
                  <a:lnTo>
                    <a:pt x="39607" y="1"/>
                  </a:lnTo>
                  <a:close/>
                </a:path>
              </a:pathLst>
            </a:custGeom>
            <a:solidFill>
              <a:srgbClr val="D885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89"/>
            <p:cNvSpPr/>
            <p:nvPr/>
          </p:nvSpPr>
          <p:spPr>
            <a:xfrm flipH="1">
              <a:off x="1632933" y="3087933"/>
              <a:ext cx="313817" cy="300154"/>
            </a:xfrm>
            <a:custGeom>
              <a:rect b="b" l="l" r="r" t="t"/>
              <a:pathLst>
                <a:path extrusionOk="0" h="20913" w="21865">
                  <a:moveTo>
                    <a:pt x="16442" y="0"/>
                  </a:moveTo>
                  <a:cubicBezTo>
                    <a:pt x="11866" y="247"/>
                    <a:pt x="10880" y="1232"/>
                    <a:pt x="8521" y="2641"/>
                  </a:cubicBezTo>
                  <a:cubicBezTo>
                    <a:pt x="5388" y="4542"/>
                    <a:pt x="3662" y="7218"/>
                    <a:pt x="1022" y="10069"/>
                  </a:cubicBezTo>
                  <a:cubicBezTo>
                    <a:pt x="635" y="10492"/>
                    <a:pt x="283" y="10949"/>
                    <a:pt x="1" y="11478"/>
                  </a:cubicBezTo>
                  <a:cubicBezTo>
                    <a:pt x="4014" y="14294"/>
                    <a:pt x="7817" y="17463"/>
                    <a:pt x="11373" y="20913"/>
                  </a:cubicBezTo>
                  <a:cubicBezTo>
                    <a:pt x="12781" y="19399"/>
                    <a:pt x="14224" y="17885"/>
                    <a:pt x="15668" y="16512"/>
                  </a:cubicBezTo>
                  <a:cubicBezTo>
                    <a:pt x="17393" y="14752"/>
                    <a:pt x="18872" y="12815"/>
                    <a:pt x="20104" y="10703"/>
                  </a:cubicBezTo>
                  <a:cubicBezTo>
                    <a:pt x="21266" y="8731"/>
                    <a:pt x="21864" y="6337"/>
                    <a:pt x="21230" y="4155"/>
                  </a:cubicBezTo>
                  <a:cubicBezTo>
                    <a:pt x="20596" y="2085"/>
                    <a:pt x="19582" y="301"/>
                    <a:pt x="17529" y="301"/>
                  </a:cubicBezTo>
                  <a:cubicBezTo>
                    <a:pt x="17416" y="301"/>
                    <a:pt x="17301" y="306"/>
                    <a:pt x="17182" y="317"/>
                  </a:cubicBezTo>
                  <a:lnTo>
                    <a:pt x="16442" y="0"/>
                  </a:ln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89"/>
            <p:cNvSpPr/>
            <p:nvPr/>
          </p:nvSpPr>
          <p:spPr>
            <a:xfrm flipH="1">
              <a:off x="2263621" y="4634895"/>
              <a:ext cx="162212" cy="139320"/>
            </a:xfrm>
            <a:custGeom>
              <a:rect b="b" l="l" r="r" t="t"/>
              <a:pathLst>
                <a:path extrusionOk="0" h="9707" w="11302">
                  <a:moveTo>
                    <a:pt x="6443" y="1"/>
                  </a:moveTo>
                  <a:cubicBezTo>
                    <a:pt x="2148" y="1"/>
                    <a:pt x="0" y="5211"/>
                    <a:pt x="3028" y="8274"/>
                  </a:cubicBezTo>
                  <a:cubicBezTo>
                    <a:pt x="4018" y="9264"/>
                    <a:pt x="5232" y="9706"/>
                    <a:pt x="6422" y="9706"/>
                  </a:cubicBezTo>
                  <a:cubicBezTo>
                    <a:pt x="8914" y="9706"/>
                    <a:pt x="11301" y="7767"/>
                    <a:pt x="11301" y="4859"/>
                  </a:cubicBezTo>
                  <a:cubicBezTo>
                    <a:pt x="11301" y="2184"/>
                    <a:pt x="9119" y="1"/>
                    <a:pt x="6443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89"/>
            <p:cNvSpPr/>
            <p:nvPr/>
          </p:nvSpPr>
          <p:spPr>
            <a:xfrm flipH="1">
              <a:off x="998671" y="4636919"/>
              <a:ext cx="162729" cy="139305"/>
            </a:xfrm>
            <a:custGeom>
              <a:rect b="b" l="l" r="r" t="t"/>
              <a:pathLst>
                <a:path extrusionOk="0" h="9706" w="11338">
                  <a:moveTo>
                    <a:pt x="6479" y="1"/>
                  </a:moveTo>
                  <a:cubicBezTo>
                    <a:pt x="2184" y="1"/>
                    <a:pt x="1" y="5211"/>
                    <a:pt x="3064" y="8274"/>
                  </a:cubicBezTo>
                  <a:cubicBezTo>
                    <a:pt x="4054" y="9264"/>
                    <a:pt x="5268" y="9706"/>
                    <a:pt x="6458" y="9706"/>
                  </a:cubicBezTo>
                  <a:cubicBezTo>
                    <a:pt x="8950" y="9706"/>
                    <a:pt x="11337" y="7766"/>
                    <a:pt x="11337" y="4859"/>
                  </a:cubicBezTo>
                  <a:cubicBezTo>
                    <a:pt x="11337" y="2183"/>
                    <a:pt x="9155" y="1"/>
                    <a:pt x="6479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89"/>
            <p:cNvSpPr/>
            <p:nvPr/>
          </p:nvSpPr>
          <p:spPr>
            <a:xfrm flipH="1">
              <a:off x="1030499" y="4668758"/>
              <a:ext cx="88440" cy="75839"/>
            </a:xfrm>
            <a:custGeom>
              <a:rect b="b" l="l" r="r" t="t"/>
              <a:pathLst>
                <a:path extrusionOk="0" h="5284" w="6162">
                  <a:moveTo>
                    <a:pt x="3521" y="1"/>
                  </a:moveTo>
                  <a:cubicBezTo>
                    <a:pt x="1162" y="1"/>
                    <a:pt x="0" y="2852"/>
                    <a:pt x="1655" y="4507"/>
                  </a:cubicBezTo>
                  <a:cubicBezTo>
                    <a:pt x="2191" y="5043"/>
                    <a:pt x="2852" y="5284"/>
                    <a:pt x="3502" y="5284"/>
                  </a:cubicBezTo>
                  <a:cubicBezTo>
                    <a:pt x="4858" y="5284"/>
                    <a:pt x="6161" y="4236"/>
                    <a:pt x="6161" y="2641"/>
                  </a:cubicBezTo>
                  <a:cubicBezTo>
                    <a:pt x="6161" y="1162"/>
                    <a:pt x="5000" y="1"/>
                    <a:pt x="3521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89"/>
            <p:cNvSpPr/>
            <p:nvPr/>
          </p:nvSpPr>
          <p:spPr>
            <a:xfrm flipH="1">
              <a:off x="2328802" y="4668758"/>
              <a:ext cx="44981" cy="75810"/>
            </a:xfrm>
            <a:custGeom>
              <a:rect b="b" l="l" r="r" t="t"/>
              <a:pathLst>
                <a:path extrusionOk="0" h="5282" w="3134">
                  <a:moveTo>
                    <a:pt x="1549" y="1"/>
                  </a:moveTo>
                  <a:cubicBezTo>
                    <a:pt x="669" y="1"/>
                    <a:pt x="0" y="1198"/>
                    <a:pt x="0" y="2641"/>
                  </a:cubicBezTo>
                  <a:cubicBezTo>
                    <a:pt x="0" y="4085"/>
                    <a:pt x="705" y="5282"/>
                    <a:pt x="1549" y="5282"/>
                  </a:cubicBezTo>
                  <a:cubicBezTo>
                    <a:pt x="2430" y="5282"/>
                    <a:pt x="3134" y="4120"/>
                    <a:pt x="3134" y="2641"/>
                  </a:cubicBezTo>
                  <a:cubicBezTo>
                    <a:pt x="3134" y="1162"/>
                    <a:pt x="2430" y="1"/>
                    <a:pt x="1549" y="1"/>
                  </a:cubicBezTo>
                  <a:close/>
                </a:path>
              </a:pathLst>
            </a:custGeom>
            <a:solidFill>
              <a:srgbClr val="8EB8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89"/>
            <p:cNvSpPr/>
            <p:nvPr/>
          </p:nvSpPr>
          <p:spPr>
            <a:xfrm flipH="1">
              <a:off x="1045328" y="3883901"/>
              <a:ext cx="1313799" cy="909561"/>
            </a:xfrm>
            <a:custGeom>
              <a:rect b="b" l="l" r="r" t="t"/>
              <a:pathLst>
                <a:path extrusionOk="0" h="63373" w="91538">
                  <a:moveTo>
                    <a:pt x="43833" y="1"/>
                  </a:moveTo>
                  <a:lnTo>
                    <a:pt x="43833" y="15456"/>
                  </a:lnTo>
                  <a:lnTo>
                    <a:pt x="42812" y="15456"/>
                  </a:lnTo>
                  <a:lnTo>
                    <a:pt x="42812" y="42319"/>
                  </a:lnTo>
                  <a:lnTo>
                    <a:pt x="41791" y="42319"/>
                  </a:lnTo>
                  <a:cubicBezTo>
                    <a:pt x="41791" y="42319"/>
                    <a:pt x="38587" y="46509"/>
                    <a:pt x="30806" y="47424"/>
                  </a:cubicBezTo>
                  <a:cubicBezTo>
                    <a:pt x="24363" y="48199"/>
                    <a:pt x="7640" y="49572"/>
                    <a:pt x="1937" y="50029"/>
                  </a:cubicBezTo>
                  <a:cubicBezTo>
                    <a:pt x="845" y="50135"/>
                    <a:pt x="0" y="51050"/>
                    <a:pt x="0" y="52142"/>
                  </a:cubicBezTo>
                  <a:lnTo>
                    <a:pt x="0" y="53304"/>
                  </a:lnTo>
                  <a:lnTo>
                    <a:pt x="40136" y="50029"/>
                  </a:lnTo>
                  <a:lnTo>
                    <a:pt x="40136" y="50029"/>
                  </a:lnTo>
                  <a:cubicBezTo>
                    <a:pt x="39397" y="50663"/>
                    <a:pt x="38622" y="51226"/>
                    <a:pt x="37847" y="51790"/>
                  </a:cubicBezTo>
                  <a:cubicBezTo>
                    <a:pt x="37143" y="52177"/>
                    <a:pt x="36545" y="52705"/>
                    <a:pt x="36017" y="53304"/>
                  </a:cubicBezTo>
                  <a:cubicBezTo>
                    <a:pt x="35770" y="53620"/>
                    <a:pt x="35594" y="53972"/>
                    <a:pt x="35489" y="54325"/>
                  </a:cubicBezTo>
                  <a:lnTo>
                    <a:pt x="33130" y="54325"/>
                  </a:lnTo>
                  <a:lnTo>
                    <a:pt x="33130" y="63373"/>
                  </a:lnTo>
                  <a:lnTo>
                    <a:pt x="41051" y="63373"/>
                  </a:lnTo>
                  <a:lnTo>
                    <a:pt x="41051" y="54325"/>
                  </a:lnTo>
                  <a:lnTo>
                    <a:pt x="38552" y="54325"/>
                  </a:lnTo>
                  <a:cubicBezTo>
                    <a:pt x="38587" y="54078"/>
                    <a:pt x="38622" y="53867"/>
                    <a:pt x="38657" y="53620"/>
                  </a:cubicBezTo>
                  <a:cubicBezTo>
                    <a:pt x="41791" y="53127"/>
                    <a:pt x="44748" y="51754"/>
                    <a:pt x="47107" y="49642"/>
                  </a:cubicBezTo>
                  <a:lnTo>
                    <a:pt x="91537" y="53268"/>
                  </a:lnTo>
                  <a:lnTo>
                    <a:pt x="91537" y="52142"/>
                  </a:lnTo>
                  <a:cubicBezTo>
                    <a:pt x="91537" y="51050"/>
                    <a:pt x="90692" y="50100"/>
                    <a:pt x="89566" y="50029"/>
                  </a:cubicBezTo>
                  <a:cubicBezTo>
                    <a:pt x="83898" y="49572"/>
                    <a:pt x="67139" y="48199"/>
                    <a:pt x="60732" y="47424"/>
                  </a:cubicBezTo>
                  <a:cubicBezTo>
                    <a:pt x="52916" y="46509"/>
                    <a:pt x="49677" y="42319"/>
                    <a:pt x="49677" y="42319"/>
                  </a:cubicBezTo>
                  <a:lnTo>
                    <a:pt x="48691" y="42319"/>
                  </a:lnTo>
                  <a:lnTo>
                    <a:pt x="48691" y="15456"/>
                  </a:lnTo>
                  <a:lnTo>
                    <a:pt x="47670" y="15456"/>
                  </a:lnTo>
                  <a:lnTo>
                    <a:pt x="47670" y="1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89"/>
            <p:cNvSpPr/>
            <p:nvPr/>
          </p:nvSpPr>
          <p:spPr>
            <a:xfrm flipH="1">
              <a:off x="1660188" y="3883901"/>
              <a:ext cx="84909" cy="513403"/>
            </a:xfrm>
            <a:custGeom>
              <a:rect b="b" l="l" r="r" t="t"/>
              <a:pathLst>
                <a:path extrusionOk="0" h="35771" w="5916">
                  <a:moveTo>
                    <a:pt x="1021" y="1"/>
                  </a:moveTo>
                  <a:lnTo>
                    <a:pt x="1021" y="15456"/>
                  </a:lnTo>
                  <a:lnTo>
                    <a:pt x="0" y="15456"/>
                  </a:lnTo>
                  <a:lnTo>
                    <a:pt x="0" y="35771"/>
                  </a:lnTo>
                  <a:lnTo>
                    <a:pt x="5915" y="35771"/>
                  </a:lnTo>
                  <a:lnTo>
                    <a:pt x="5915" y="15456"/>
                  </a:lnTo>
                  <a:lnTo>
                    <a:pt x="4894" y="15456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89"/>
            <p:cNvSpPr/>
            <p:nvPr/>
          </p:nvSpPr>
          <p:spPr>
            <a:xfrm flipH="1">
              <a:off x="1056471" y="3935075"/>
              <a:ext cx="1445684" cy="344316"/>
            </a:xfrm>
            <a:custGeom>
              <a:rect b="b" l="l" r="r" t="t"/>
              <a:pathLst>
                <a:path extrusionOk="0" h="23990" w="100727">
                  <a:moveTo>
                    <a:pt x="19423" y="1"/>
                  </a:moveTo>
                  <a:cubicBezTo>
                    <a:pt x="16703" y="1"/>
                    <a:pt x="13637" y="474"/>
                    <a:pt x="9612" y="1717"/>
                  </a:cubicBezTo>
                  <a:cubicBezTo>
                    <a:pt x="8274" y="2139"/>
                    <a:pt x="6866" y="2632"/>
                    <a:pt x="5810" y="3583"/>
                  </a:cubicBezTo>
                  <a:cubicBezTo>
                    <a:pt x="4719" y="4533"/>
                    <a:pt x="4050" y="6047"/>
                    <a:pt x="4472" y="7420"/>
                  </a:cubicBezTo>
                  <a:lnTo>
                    <a:pt x="494" y="8089"/>
                  </a:lnTo>
                  <a:cubicBezTo>
                    <a:pt x="1" y="8969"/>
                    <a:pt x="388" y="10131"/>
                    <a:pt x="1092" y="10870"/>
                  </a:cubicBezTo>
                  <a:cubicBezTo>
                    <a:pt x="1867" y="11539"/>
                    <a:pt x="2782" y="12032"/>
                    <a:pt x="3733" y="12349"/>
                  </a:cubicBezTo>
                  <a:cubicBezTo>
                    <a:pt x="15386" y="16820"/>
                    <a:pt x="27145" y="21362"/>
                    <a:pt x="39503" y="23052"/>
                  </a:cubicBezTo>
                  <a:cubicBezTo>
                    <a:pt x="44820" y="23792"/>
                    <a:pt x="50194" y="23989"/>
                    <a:pt x="55571" y="23989"/>
                  </a:cubicBezTo>
                  <a:cubicBezTo>
                    <a:pt x="58632" y="23989"/>
                    <a:pt x="61694" y="23925"/>
                    <a:pt x="64746" y="23862"/>
                  </a:cubicBezTo>
                  <a:lnTo>
                    <a:pt x="88897" y="23369"/>
                  </a:lnTo>
                  <a:cubicBezTo>
                    <a:pt x="91221" y="23334"/>
                    <a:pt x="93615" y="23263"/>
                    <a:pt x="95798" y="22453"/>
                  </a:cubicBezTo>
                  <a:cubicBezTo>
                    <a:pt x="97981" y="21608"/>
                    <a:pt x="99917" y="19813"/>
                    <a:pt x="100304" y="17524"/>
                  </a:cubicBezTo>
                  <a:cubicBezTo>
                    <a:pt x="100727" y="14954"/>
                    <a:pt x="99002" y="12384"/>
                    <a:pt x="96784" y="11011"/>
                  </a:cubicBezTo>
                  <a:cubicBezTo>
                    <a:pt x="94530" y="9603"/>
                    <a:pt x="91890" y="9110"/>
                    <a:pt x="89285" y="8617"/>
                  </a:cubicBezTo>
                  <a:cubicBezTo>
                    <a:pt x="76047" y="6012"/>
                    <a:pt x="52212" y="5836"/>
                    <a:pt x="38869" y="3723"/>
                  </a:cubicBezTo>
                  <a:cubicBezTo>
                    <a:pt x="29717" y="2295"/>
                    <a:pt x="25411" y="1"/>
                    <a:pt x="19423" y="1"/>
                  </a:cubicBezTo>
                  <a:close/>
                </a:path>
              </a:pathLst>
            </a:custGeom>
            <a:solidFill>
              <a:srgbClr val="022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89"/>
            <p:cNvSpPr/>
            <p:nvPr/>
          </p:nvSpPr>
          <p:spPr>
            <a:xfrm flipH="1">
              <a:off x="1148829" y="2730444"/>
              <a:ext cx="638729" cy="821307"/>
            </a:xfrm>
            <a:custGeom>
              <a:rect b="b" l="l" r="r" t="t"/>
              <a:pathLst>
                <a:path extrusionOk="0" h="57224" w="44503">
                  <a:moveTo>
                    <a:pt x="39612" y="1"/>
                  </a:moveTo>
                  <a:cubicBezTo>
                    <a:pt x="36582" y="1"/>
                    <a:pt x="33604" y="1401"/>
                    <a:pt x="31440" y="3534"/>
                  </a:cubicBezTo>
                  <a:cubicBezTo>
                    <a:pt x="29011" y="5963"/>
                    <a:pt x="27497" y="9202"/>
                    <a:pt x="26688" y="12547"/>
                  </a:cubicBezTo>
                  <a:cubicBezTo>
                    <a:pt x="25878" y="15821"/>
                    <a:pt x="25596" y="19377"/>
                    <a:pt x="23730" y="22158"/>
                  </a:cubicBezTo>
                  <a:cubicBezTo>
                    <a:pt x="21231" y="25890"/>
                    <a:pt x="16583" y="27369"/>
                    <a:pt x="12323" y="28777"/>
                  </a:cubicBezTo>
                  <a:cubicBezTo>
                    <a:pt x="8063" y="30185"/>
                    <a:pt x="3451" y="32157"/>
                    <a:pt x="1620" y="36241"/>
                  </a:cubicBezTo>
                  <a:cubicBezTo>
                    <a:pt x="1" y="39867"/>
                    <a:pt x="1128" y="44162"/>
                    <a:pt x="3134" y="47612"/>
                  </a:cubicBezTo>
                  <a:cubicBezTo>
                    <a:pt x="5141" y="51028"/>
                    <a:pt x="7993" y="53914"/>
                    <a:pt x="10140" y="57224"/>
                  </a:cubicBezTo>
                  <a:cubicBezTo>
                    <a:pt x="16055" y="50887"/>
                    <a:pt x="27216" y="51556"/>
                    <a:pt x="32673" y="44831"/>
                  </a:cubicBezTo>
                  <a:cubicBezTo>
                    <a:pt x="34891" y="42120"/>
                    <a:pt x="35771" y="38564"/>
                    <a:pt x="36088" y="35079"/>
                  </a:cubicBezTo>
                  <a:cubicBezTo>
                    <a:pt x="36369" y="31593"/>
                    <a:pt x="36088" y="28108"/>
                    <a:pt x="36299" y="24623"/>
                  </a:cubicBezTo>
                  <a:cubicBezTo>
                    <a:pt x="36721" y="16384"/>
                    <a:pt x="39573" y="8498"/>
                    <a:pt x="44502" y="1879"/>
                  </a:cubicBezTo>
                  <a:lnTo>
                    <a:pt x="40876" y="83"/>
                  </a:lnTo>
                  <a:cubicBezTo>
                    <a:pt x="40455" y="28"/>
                    <a:pt x="40033" y="1"/>
                    <a:pt x="39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89"/>
            <p:cNvSpPr/>
            <p:nvPr/>
          </p:nvSpPr>
          <p:spPr>
            <a:xfrm flipH="1">
              <a:off x="1140245" y="2738899"/>
              <a:ext cx="638715" cy="821451"/>
            </a:xfrm>
            <a:custGeom>
              <a:rect b="b" l="l" r="r" t="t"/>
              <a:pathLst>
                <a:path extrusionOk="0" h="57234" w="44502">
                  <a:moveTo>
                    <a:pt x="39533" y="0"/>
                  </a:moveTo>
                  <a:cubicBezTo>
                    <a:pt x="36545" y="0"/>
                    <a:pt x="33591" y="1419"/>
                    <a:pt x="31440" y="3508"/>
                  </a:cubicBezTo>
                  <a:cubicBezTo>
                    <a:pt x="28975" y="5937"/>
                    <a:pt x="27497" y="9212"/>
                    <a:pt x="26652" y="12556"/>
                  </a:cubicBezTo>
                  <a:cubicBezTo>
                    <a:pt x="25842" y="15830"/>
                    <a:pt x="25596" y="19351"/>
                    <a:pt x="23730" y="22168"/>
                  </a:cubicBezTo>
                  <a:cubicBezTo>
                    <a:pt x="21230" y="25864"/>
                    <a:pt x="16548" y="27343"/>
                    <a:pt x="12288" y="28751"/>
                  </a:cubicBezTo>
                  <a:cubicBezTo>
                    <a:pt x="8028" y="30159"/>
                    <a:pt x="3416" y="32166"/>
                    <a:pt x="1620" y="36250"/>
                  </a:cubicBezTo>
                  <a:cubicBezTo>
                    <a:pt x="0" y="39877"/>
                    <a:pt x="1127" y="44172"/>
                    <a:pt x="3134" y="47587"/>
                  </a:cubicBezTo>
                  <a:cubicBezTo>
                    <a:pt x="5141" y="51037"/>
                    <a:pt x="7957" y="53889"/>
                    <a:pt x="10105" y="57233"/>
                  </a:cubicBezTo>
                  <a:cubicBezTo>
                    <a:pt x="16019" y="50896"/>
                    <a:pt x="27215" y="51565"/>
                    <a:pt x="32672" y="44841"/>
                  </a:cubicBezTo>
                  <a:cubicBezTo>
                    <a:pt x="34855" y="42130"/>
                    <a:pt x="35735" y="38574"/>
                    <a:pt x="36052" y="35088"/>
                  </a:cubicBezTo>
                  <a:cubicBezTo>
                    <a:pt x="36369" y="31603"/>
                    <a:pt x="36087" y="28082"/>
                    <a:pt x="36263" y="24597"/>
                  </a:cubicBezTo>
                  <a:cubicBezTo>
                    <a:pt x="36721" y="16394"/>
                    <a:pt x="39573" y="8472"/>
                    <a:pt x="44502" y="1889"/>
                  </a:cubicBezTo>
                  <a:lnTo>
                    <a:pt x="40840" y="93"/>
                  </a:lnTo>
                  <a:cubicBezTo>
                    <a:pt x="40405" y="30"/>
                    <a:pt x="39968" y="0"/>
                    <a:pt x="39533" y="0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89"/>
            <p:cNvSpPr/>
            <p:nvPr/>
          </p:nvSpPr>
          <p:spPr>
            <a:xfrm flipH="1">
              <a:off x="946249" y="3118566"/>
              <a:ext cx="1082867" cy="1212829"/>
            </a:xfrm>
            <a:custGeom>
              <a:rect b="b" l="l" r="r" t="t"/>
              <a:pathLst>
                <a:path extrusionOk="0" h="84503" w="75448">
                  <a:moveTo>
                    <a:pt x="64212" y="1"/>
                  </a:moveTo>
                  <a:cubicBezTo>
                    <a:pt x="60441" y="1"/>
                    <a:pt x="56678" y="111"/>
                    <a:pt x="52916" y="331"/>
                  </a:cubicBezTo>
                  <a:cubicBezTo>
                    <a:pt x="48937" y="577"/>
                    <a:pt x="44818" y="1000"/>
                    <a:pt x="41262" y="3077"/>
                  </a:cubicBezTo>
                  <a:cubicBezTo>
                    <a:pt x="37214" y="5471"/>
                    <a:pt x="34327" y="9801"/>
                    <a:pt x="31792" y="14167"/>
                  </a:cubicBezTo>
                  <a:cubicBezTo>
                    <a:pt x="21335" y="32228"/>
                    <a:pt x="15069" y="53422"/>
                    <a:pt x="3134" y="70216"/>
                  </a:cubicBezTo>
                  <a:cubicBezTo>
                    <a:pt x="1655" y="72293"/>
                    <a:pt x="0" y="74722"/>
                    <a:pt x="388" y="77363"/>
                  </a:cubicBezTo>
                  <a:cubicBezTo>
                    <a:pt x="880" y="80391"/>
                    <a:pt x="3803" y="81940"/>
                    <a:pt x="6373" y="82679"/>
                  </a:cubicBezTo>
                  <a:cubicBezTo>
                    <a:pt x="11257" y="84107"/>
                    <a:pt x="16298" y="84502"/>
                    <a:pt x="21359" y="84502"/>
                  </a:cubicBezTo>
                  <a:cubicBezTo>
                    <a:pt x="24287" y="84502"/>
                    <a:pt x="27221" y="84370"/>
                    <a:pt x="30137" y="84228"/>
                  </a:cubicBezTo>
                  <a:cubicBezTo>
                    <a:pt x="39396" y="83735"/>
                    <a:pt x="48691" y="83172"/>
                    <a:pt x="57950" y="82468"/>
                  </a:cubicBezTo>
                  <a:cubicBezTo>
                    <a:pt x="60309" y="82292"/>
                    <a:pt x="62809" y="82080"/>
                    <a:pt x="64675" y="80391"/>
                  </a:cubicBezTo>
                  <a:cubicBezTo>
                    <a:pt x="66541" y="78736"/>
                    <a:pt x="67350" y="76131"/>
                    <a:pt x="68054" y="73596"/>
                  </a:cubicBezTo>
                  <a:cubicBezTo>
                    <a:pt x="74110" y="51768"/>
                    <a:pt x="74779" y="28496"/>
                    <a:pt x="75413" y="5576"/>
                  </a:cubicBezTo>
                  <a:cubicBezTo>
                    <a:pt x="75448" y="4098"/>
                    <a:pt x="75413" y="2443"/>
                    <a:pt x="74568" y="1387"/>
                  </a:cubicBezTo>
                  <a:cubicBezTo>
                    <a:pt x="73688" y="295"/>
                    <a:pt x="72279" y="155"/>
                    <a:pt x="71012" y="119"/>
                  </a:cubicBezTo>
                  <a:cubicBezTo>
                    <a:pt x="68741" y="40"/>
                    <a:pt x="66475" y="1"/>
                    <a:pt x="64212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89"/>
            <p:cNvSpPr/>
            <p:nvPr/>
          </p:nvSpPr>
          <p:spPr>
            <a:xfrm flipH="1">
              <a:off x="953743" y="2692160"/>
              <a:ext cx="481569" cy="647987"/>
            </a:xfrm>
            <a:custGeom>
              <a:rect b="b" l="l" r="r" t="t"/>
              <a:pathLst>
                <a:path extrusionOk="0" h="45148" w="33553">
                  <a:moveTo>
                    <a:pt x="22487" y="1"/>
                  </a:moveTo>
                  <a:cubicBezTo>
                    <a:pt x="20810" y="1"/>
                    <a:pt x="19142" y="108"/>
                    <a:pt x="17499" y="462"/>
                  </a:cubicBezTo>
                  <a:cubicBezTo>
                    <a:pt x="14752" y="1061"/>
                    <a:pt x="12042" y="2469"/>
                    <a:pt x="10387" y="4863"/>
                  </a:cubicBezTo>
                  <a:cubicBezTo>
                    <a:pt x="8697" y="7327"/>
                    <a:pt x="8380" y="10461"/>
                    <a:pt x="7958" y="13453"/>
                  </a:cubicBezTo>
                  <a:cubicBezTo>
                    <a:pt x="6796" y="21586"/>
                    <a:pt x="4613" y="29508"/>
                    <a:pt x="1444" y="37042"/>
                  </a:cubicBezTo>
                  <a:cubicBezTo>
                    <a:pt x="740" y="38696"/>
                    <a:pt x="1" y="40527"/>
                    <a:pt x="635" y="42182"/>
                  </a:cubicBezTo>
                  <a:cubicBezTo>
                    <a:pt x="1480" y="44330"/>
                    <a:pt x="4191" y="44893"/>
                    <a:pt x="6479" y="45034"/>
                  </a:cubicBezTo>
                  <a:cubicBezTo>
                    <a:pt x="7779" y="45110"/>
                    <a:pt x="9079" y="45148"/>
                    <a:pt x="10378" y="45148"/>
                  </a:cubicBezTo>
                  <a:cubicBezTo>
                    <a:pt x="15691" y="45148"/>
                    <a:pt x="20982" y="44511"/>
                    <a:pt x="26159" y="43238"/>
                  </a:cubicBezTo>
                  <a:cubicBezTo>
                    <a:pt x="27673" y="42851"/>
                    <a:pt x="29222" y="42393"/>
                    <a:pt x="30208" y="41161"/>
                  </a:cubicBezTo>
                  <a:cubicBezTo>
                    <a:pt x="31053" y="40140"/>
                    <a:pt x="31300" y="38732"/>
                    <a:pt x="31511" y="37394"/>
                  </a:cubicBezTo>
                  <a:cubicBezTo>
                    <a:pt x="33060" y="27290"/>
                    <a:pt x="33553" y="17044"/>
                    <a:pt x="32954" y="6870"/>
                  </a:cubicBezTo>
                  <a:cubicBezTo>
                    <a:pt x="32849" y="5039"/>
                    <a:pt x="32637" y="3103"/>
                    <a:pt x="31405" y="1800"/>
                  </a:cubicBezTo>
                  <a:cubicBezTo>
                    <a:pt x="30067" y="356"/>
                    <a:pt x="27920" y="180"/>
                    <a:pt x="25983" y="110"/>
                  </a:cubicBezTo>
                  <a:cubicBezTo>
                    <a:pt x="24816" y="52"/>
                    <a:pt x="23649" y="1"/>
                    <a:pt x="22487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89"/>
            <p:cNvSpPr/>
            <p:nvPr/>
          </p:nvSpPr>
          <p:spPr>
            <a:xfrm flipH="1">
              <a:off x="1337319" y="3149586"/>
              <a:ext cx="437593" cy="805462"/>
            </a:xfrm>
            <a:custGeom>
              <a:rect b="b" l="l" r="r" t="t"/>
              <a:pathLst>
                <a:path extrusionOk="0" h="56120" w="30489">
                  <a:moveTo>
                    <a:pt x="30489" y="0"/>
                  </a:moveTo>
                  <a:lnTo>
                    <a:pt x="30489" y="0"/>
                  </a:lnTo>
                  <a:cubicBezTo>
                    <a:pt x="24081" y="705"/>
                    <a:pt x="17779" y="2078"/>
                    <a:pt x="11654" y="4084"/>
                  </a:cubicBezTo>
                  <a:cubicBezTo>
                    <a:pt x="6971" y="5598"/>
                    <a:pt x="1796" y="8168"/>
                    <a:pt x="775" y="12992"/>
                  </a:cubicBezTo>
                  <a:cubicBezTo>
                    <a:pt x="0" y="16618"/>
                    <a:pt x="1937" y="20209"/>
                    <a:pt x="3486" y="23554"/>
                  </a:cubicBezTo>
                  <a:cubicBezTo>
                    <a:pt x="8168" y="33728"/>
                    <a:pt x="9964" y="44994"/>
                    <a:pt x="8696" y="56120"/>
                  </a:cubicBezTo>
                  <a:lnTo>
                    <a:pt x="28201" y="21476"/>
                  </a:lnTo>
                  <a:lnTo>
                    <a:pt x="30489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89"/>
            <p:cNvSpPr/>
            <p:nvPr/>
          </p:nvSpPr>
          <p:spPr>
            <a:xfrm flipH="1">
              <a:off x="1226646" y="3159692"/>
              <a:ext cx="542711" cy="1138971"/>
            </a:xfrm>
            <a:custGeom>
              <a:rect b="b" l="l" r="r" t="t"/>
              <a:pathLst>
                <a:path extrusionOk="0" h="79357" w="37813">
                  <a:moveTo>
                    <a:pt x="29292" y="1"/>
                  </a:moveTo>
                  <a:cubicBezTo>
                    <a:pt x="29222" y="212"/>
                    <a:pt x="23025" y="18378"/>
                    <a:pt x="18449" y="27955"/>
                  </a:cubicBezTo>
                  <a:lnTo>
                    <a:pt x="18378" y="28131"/>
                  </a:lnTo>
                  <a:lnTo>
                    <a:pt x="24117" y="32074"/>
                  </a:lnTo>
                  <a:lnTo>
                    <a:pt x="17392" y="48128"/>
                  </a:lnTo>
                  <a:lnTo>
                    <a:pt x="12921" y="49431"/>
                  </a:lnTo>
                  <a:lnTo>
                    <a:pt x="12886" y="49571"/>
                  </a:lnTo>
                  <a:cubicBezTo>
                    <a:pt x="12851" y="49748"/>
                    <a:pt x="8626" y="69111"/>
                    <a:pt x="352" y="78969"/>
                  </a:cubicBezTo>
                  <a:lnTo>
                    <a:pt x="0" y="79356"/>
                  </a:lnTo>
                  <a:lnTo>
                    <a:pt x="37812" y="77631"/>
                  </a:lnTo>
                  <a:lnTo>
                    <a:pt x="37812" y="77209"/>
                  </a:lnTo>
                  <a:lnTo>
                    <a:pt x="986" y="78863"/>
                  </a:lnTo>
                  <a:cubicBezTo>
                    <a:pt x="8767" y="69252"/>
                    <a:pt x="12921" y="51473"/>
                    <a:pt x="13308" y="49818"/>
                  </a:cubicBezTo>
                  <a:lnTo>
                    <a:pt x="17709" y="48480"/>
                  </a:lnTo>
                  <a:lnTo>
                    <a:pt x="24610" y="32109"/>
                  </a:lnTo>
                  <a:lnTo>
                    <a:pt x="24680" y="31933"/>
                  </a:lnTo>
                  <a:lnTo>
                    <a:pt x="18906" y="27990"/>
                  </a:lnTo>
                  <a:cubicBezTo>
                    <a:pt x="23518" y="18343"/>
                    <a:pt x="29644" y="353"/>
                    <a:pt x="29715" y="141"/>
                  </a:cubicBezTo>
                  <a:lnTo>
                    <a:pt x="29292" y="1"/>
                  </a:ln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89"/>
            <p:cNvSpPr/>
            <p:nvPr/>
          </p:nvSpPr>
          <p:spPr>
            <a:xfrm flipH="1">
              <a:off x="1105795" y="4242725"/>
              <a:ext cx="32853" cy="25777"/>
            </a:xfrm>
            <a:custGeom>
              <a:rect b="b" l="l" r="r" t="t"/>
              <a:pathLst>
                <a:path extrusionOk="0" h="1796" w="2289">
                  <a:moveTo>
                    <a:pt x="2042" y="0"/>
                  </a:moveTo>
                  <a:lnTo>
                    <a:pt x="0" y="1444"/>
                  </a:lnTo>
                  <a:lnTo>
                    <a:pt x="247" y="1796"/>
                  </a:lnTo>
                  <a:lnTo>
                    <a:pt x="2289" y="352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89"/>
            <p:cNvSpPr/>
            <p:nvPr/>
          </p:nvSpPr>
          <p:spPr>
            <a:xfrm flipH="1">
              <a:off x="977985" y="3113614"/>
              <a:ext cx="360291" cy="39010"/>
            </a:xfrm>
            <a:custGeom>
              <a:rect b="b" l="l" r="r" t="t"/>
              <a:pathLst>
                <a:path extrusionOk="0" h="2718" w="25103">
                  <a:moveTo>
                    <a:pt x="20965" y="0"/>
                  </a:moveTo>
                  <a:cubicBezTo>
                    <a:pt x="20782" y="0"/>
                    <a:pt x="20600" y="3"/>
                    <a:pt x="20420" y="7"/>
                  </a:cubicBezTo>
                  <a:lnTo>
                    <a:pt x="5035" y="359"/>
                  </a:lnTo>
                  <a:cubicBezTo>
                    <a:pt x="3240" y="429"/>
                    <a:pt x="775" y="676"/>
                    <a:pt x="1" y="2577"/>
                  </a:cubicBezTo>
                  <a:lnTo>
                    <a:pt x="388" y="2718"/>
                  </a:lnTo>
                  <a:cubicBezTo>
                    <a:pt x="1092" y="1098"/>
                    <a:pt x="3380" y="852"/>
                    <a:pt x="5035" y="816"/>
                  </a:cubicBezTo>
                  <a:lnTo>
                    <a:pt x="20420" y="429"/>
                  </a:lnTo>
                  <a:cubicBezTo>
                    <a:pt x="20599" y="425"/>
                    <a:pt x="20779" y="423"/>
                    <a:pt x="20959" y="423"/>
                  </a:cubicBezTo>
                  <a:cubicBezTo>
                    <a:pt x="22418" y="423"/>
                    <a:pt x="23909" y="592"/>
                    <a:pt x="24786" y="1626"/>
                  </a:cubicBezTo>
                  <a:lnTo>
                    <a:pt x="25103" y="1345"/>
                  </a:lnTo>
                  <a:cubicBezTo>
                    <a:pt x="24128" y="180"/>
                    <a:pt x="22506" y="0"/>
                    <a:pt x="20965" y="0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89"/>
            <p:cNvSpPr/>
            <p:nvPr/>
          </p:nvSpPr>
          <p:spPr>
            <a:xfrm flipH="1">
              <a:off x="1647085" y="3757048"/>
              <a:ext cx="302694" cy="496955"/>
            </a:xfrm>
            <a:custGeom>
              <a:rect b="b" l="l" r="r" t="t"/>
              <a:pathLst>
                <a:path extrusionOk="0" h="34625" w="21090">
                  <a:moveTo>
                    <a:pt x="20984" y="1"/>
                  </a:moveTo>
                  <a:lnTo>
                    <a:pt x="20984" y="1"/>
                  </a:lnTo>
                  <a:cubicBezTo>
                    <a:pt x="19787" y="423"/>
                    <a:pt x="18695" y="1127"/>
                    <a:pt x="17780" y="2043"/>
                  </a:cubicBezTo>
                  <a:lnTo>
                    <a:pt x="15069" y="5071"/>
                  </a:lnTo>
                  <a:cubicBezTo>
                    <a:pt x="10211" y="11689"/>
                    <a:pt x="5739" y="18555"/>
                    <a:pt x="1691" y="25702"/>
                  </a:cubicBezTo>
                  <a:cubicBezTo>
                    <a:pt x="846" y="27180"/>
                    <a:pt x="1" y="28905"/>
                    <a:pt x="634" y="30490"/>
                  </a:cubicBezTo>
                  <a:cubicBezTo>
                    <a:pt x="1163" y="31863"/>
                    <a:pt x="2641" y="32602"/>
                    <a:pt x="3979" y="33201"/>
                  </a:cubicBezTo>
                  <a:cubicBezTo>
                    <a:pt x="5569" y="33913"/>
                    <a:pt x="7352" y="34625"/>
                    <a:pt x="9035" y="34625"/>
                  </a:cubicBezTo>
                  <a:cubicBezTo>
                    <a:pt x="9848" y="34625"/>
                    <a:pt x="10638" y="34459"/>
                    <a:pt x="11372" y="34046"/>
                  </a:cubicBezTo>
                  <a:cubicBezTo>
                    <a:pt x="12710" y="33271"/>
                    <a:pt x="13520" y="31828"/>
                    <a:pt x="14189" y="30419"/>
                  </a:cubicBezTo>
                  <a:cubicBezTo>
                    <a:pt x="18766" y="20949"/>
                    <a:pt x="21089" y="10528"/>
                    <a:pt x="20984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89"/>
            <p:cNvSpPr/>
            <p:nvPr/>
          </p:nvSpPr>
          <p:spPr>
            <a:xfrm flipH="1">
              <a:off x="1647077" y="3757048"/>
              <a:ext cx="245586" cy="496955"/>
            </a:xfrm>
            <a:custGeom>
              <a:rect b="b" l="l" r="r" t="t"/>
              <a:pathLst>
                <a:path extrusionOk="0" h="34625" w="17111">
                  <a:moveTo>
                    <a:pt x="16970" y="1"/>
                  </a:moveTo>
                  <a:cubicBezTo>
                    <a:pt x="15773" y="423"/>
                    <a:pt x="14681" y="1127"/>
                    <a:pt x="13801" y="2043"/>
                  </a:cubicBezTo>
                  <a:lnTo>
                    <a:pt x="13062" y="2923"/>
                  </a:lnTo>
                  <a:cubicBezTo>
                    <a:pt x="10914" y="10844"/>
                    <a:pt x="8238" y="22498"/>
                    <a:pt x="3450" y="30877"/>
                  </a:cubicBezTo>
                  <a:cubicBezTo>
                    <a:pt x="2641" y="32497"/>
                    <a:pt x="1831" y="33165"/>
                    <a:pt x="0" y="33201"/>
                  </a:cubicBezTo>
                  <a:cubicBezTo>
                    <a:pt x="1567" y="33913"/>
                    <a:pt x="3357" y="34625"/>
                    <a:pt x="5037" y="34625"/>
                  </a:cubicBezTo>
                  <a:cubicBezTo>
                    <a:pt x="5849" y="34625"/>
                    <a:pt x="6636" y="34459"/>
                    <a:pt x="7358" y="34046"/>
                  </a:cubicBezTo>
                  <a:cubicBezTo>
                    <a:pt x="8731" y="33271"/>
                    <a:pt x="9541" y="31828"/>
                    <a:pt x="10210" y="30419"/>
                  </a:cubicBezTo>
                  <a:cubicBezTo>
                    <a:pt x="14787" y="20949"/>
                    <a:pt x="17110" y="10528"/>
                    <a:pt x="16970" y="1"/>
                  </a:cubicBez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89"/>
            <p:cNvSpPr/>
            <p:nvPr/>
          </p:nvSpPr>
          <p:spPr>
            <a:xfrm flipH="1">
              <a:off x="1680427" y="3776255"/>
              <a:ext cx="174842" cy="472987"/>
            </a:xfrm>
            <a:custGeom>
              <a:rect b="b" l="l" r="r" t="t"/>
              <a:pathLst>
                <a:path extrusionOk="0" h="32955" w="12182">
                  <a:moveTo>
                    <a:pt x="11724" y="1"/>
                  </a:moveTo>
                  <a:cubicBezTo>
                    <a:pt x="10245" y="5563"/>
                    <a:pt x="8696" y="11196"/>
                    <a:pt x="7112" y="16724"/>
                  </a:cubicBezTo>
                  <a:cubicBezTo>
                    <a:pt x="6232" y="20068"/>
                    <a:pt x="5140" y="23343"/>
                    <a:pt x="3873" y="26582"/>
                  </a:cubicBezTo>
                  <a:cubicBezTo>
                    <a:pt x="3028" y="28624"/>
                    <a:pt x="1901" y="30947"/>
                    <a:pt x="0" y="32602"/>
                  </a:cubicBezTo>
                  <a:lnTo>
                    <a:pt x="282" y="32954"/>
                  </a:lnTo>
                  <a:cubicBezTo>
                    <a:pt x="2254" y="31194"/>
                    <a:pt x="3451" y="28694"/>
                    <a:pt x="4260" y="26722"/>
                  </a:cubicBezTo>
                  <a:cubicBezTo>
                    <a:pt x="5563" y="23519"/>
                    <a:pt x="6654" y="20209"/>
                    <a:pt x="7535" y="16865"/>
                  </a:cubicBezTo>
                  <a:cubicBezTo>
                    <a:pt x="9119" y="11302"/>
                    <a:pt x="10703" y="5669"/>
                    <a:pt x="12182" y="141"/>
                  </a:cubicBezTo>
                  <a:lnTo>
                    <a:pt x="11724" y="1"/>
                  </a:ln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89"/>
            <p:cNvSpPr/>
            <p:nvPr/>
          </p:nvSpPr>
          <p:spPr>
            <a:xfrm flipH="1">
              <a:off x="1422682" y="3197330"/>
              <a:ext cx="214771" cy="303139"/>
            </a:xfrm>
            <a:custGeom>
              <a:rect b="b" l="l" r="r" t="t"/>
              <a:pathLst>
                <a:path extrusionOk="0" h="21121" w="14964">
                  <a:moveTo>
                    <a:pt x="12698" y="1"/>
                  </a:moveTo>
                  <a:cubicBezTo>
                    <a:pt x="12246" y="1"/>
                    <a:pt x="11775" y="94"/>
                    <a:pt x="11337" y="195"/>
                  </a:cubicBezTo>
                  <a:cubicBezTo>
                    <a:pt x="9224" y="688"/>
                    <a:pt x="7182" y="1322"/>
                    <a:pt x="5211" y="2167"/>
                  </a:cubicBezTo>
                  <a:cubicBezTo>
                    <a:pt x="3521" y="2871"/>
                    <a:pt x="1796" y="3751"/>
                    <a:pt x="951" y="5370"/>
                  </a:cubicBezTo>
                  <a:cubicBezTo>
                    <a:pt x="0" y="7201"/>
                    <a:pt x="493" y="9454"/>
                    <a:pt x="1233" y="11356"/>
                  </a:cubicBezTo>
                  <a:cubicBezTo>
                    <a:pt x="1972" y="13292"/>
                    <a:pt x="2993" y="15193"/>
                    <a:pt x="3028" y="17235"/>
                  </a:cubicBezTo>
                  <a:cubicBezTo>
                    <a:pt x="2993" y="18010"/>
                    <a:pt x="3028" y="18784"/>
                    <a:pt x="3099" y="19524"/>
                  </a:cubicBezTo>
                  <a:cubicBezTo>
                    <a:pt x="3275" y="20263"/>
                    <a:pt x="3803" y="21037"/>
                    <a:pt x="4577" y="21108"/>
                  </a:cubicBezTo>
                  <a:cubicBezTo>
                    <a:pt x="4641" y="21117"/>
                    <a:pt x="4704" y="21121"/>
                    <a:pt x="4767" y="21121"/>
                  </a:cubicBezTo>
                  <a:cubicBezTo>
                    <a:pt x="5695" y="21121"/>
                    <a:pt x="6406" y="20172"/>
                    <a:pt x="6901" y="19347"/>
                  </a:cubicBezTo>
                  <a:cubicBezTo>
                    <a:pt x="9823" y="14383"/>
                    <a:pt x="12745" y="9314"/>
                    <a:pt x="14435" y="3786"/>
                  </a:cubicBezTo>
                  <a:cubicBezTo>
                    <a:pt x="14752" y="2624"/>
                    <a:pt x="14963" y="1181"/>
                    <a:pt x="14048" y="441"/>
                  </a:cubicBezTo>
                  <a:cubicBezTo>
                    <a:pt x="13662" y="111"/>
                    <a:pt x="13191" y="1"/>
                    <a:pt x="12698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89"/>
            <p:cNvSpPr/>
            <p:nvPr/>
          </p:nvSpPr>
          <p:spPr>
            <a:xfrm flipH="1">
              <a:off x="1422676" y="3197273"/>
              <a:ext cx="169804" cy="303197"/>
            </a:xfrm>
            <a:custGeom>
              <a:rect b="b" l="l" r="r" t="t"/>
              <a:pathLst>
                <a:path extrusionOk="0" h="21125" w="11831">
                  <a:moveTo>
                    <a:pt x="9594" y="1"/>
                  </a:moveTo>
                  <a:cubicBezTo>
                    <a:pt x="9133" y="1"/>
                    <a:pt x="8651" y="96"/>
                    <a:pt x="8204" y="199"/>
                  </a:cubicBezTo>
                  <a:cubicBezTo>
                    <a:pt x="7711" y="305"/>
                    <a:pt x="7218" y="445"/>
                    <a:pt x="6725" y="586"/>
                  </a:cubicBezTo>
                  <a:cubicBezTo>
                    <a:pt x="9788" y="1290"/>
                    <a:pt x="986" y="17873"/>
                    <a:pt x="1" y="19492"/>
                  </a:cubicBezTo>
                  <a:cubicBezTo>
                    <a:pt x="1" y="19492"/>
                    <a:pt x="1" y="19528"/>
                    <a:pt x="1" y="19528"/>
                  </a:cubicBezTo>
                  <a:cubicBezTo>
                    <a:pt x="142" y="20267"/>
                    <a:pt x="670" y="21006"/>
                    <a:pt x="1444" y="21112"/>
                  </a:cubicBezTo>
                  <a:cubicBezTo>
                    <a:pt x="1508" y="21121"/>
                    <a:pt x="1571" y="21125"/>
                    <a:pt x="1634" y="21125"/>
                  </a:cubicBezTo>
                  <a:cubicBezTo>
                    <a:pt x="2562" y="21125"/>
                    <a:pt x="3273" y="20176"/>
                    <a:pt x="3768" y="19351"/>
                  </a:cubicBezTo>
                  <a:cubicBezTo>
                    <a:pt x="6690" y="14352"/>
                    <a:pt x="9647" y="9318"/>
                    <a:pt x="11302" y="3790"/>
                  </a:cubicBezTo>
                  <a:cubicBezTo>
                    <a:pt x="11619" y="2628"/>
                    <a:pt x="11830" y="1185"/>
                    <a:pt x="10915" y="410"/>
                  </a:cubicBezTo>
                  <a:cubicBezTo>
                    <a:pt x="10537" y="104"/>
                    <a:pt x="10076" y="1"/>
                    <a:pt x="9594" y="1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89"/>
            <p:cNvSpPr/>
            <p:nvPr/>
          </p:nvSpPr>
          <p:spPr>
            <a:xfrm flipH="1">
              <a:off x="1460079" y="3198608"/>
              <a:ext cx="133909" cy="295618"/>
            </a:xfrm>
            <a:custGeom>
              <a:rect b="b" l="l" r="r" t="t"/>
              <a:pathLst>
                <a:path extrusionOk="0" h="20597" w="9330">
                  <a:moveTo>
                    <a:pt x="8555" y="0"/>
                  </a:moveTo>
                  <a:lnTo>
                    <a:pt x="8168" y="212"/>
                  </a:lnTo>
                  <a:cubicBezTo>
                    <a:pt x="8907" y="1655"/>
                    <a:pt x="8309" y="3380"/>
                    <a:pt x="7675" y="4894"/>
                  </a:cubicBezTo>
                  <a:cubicBezTo>
                    <a:pt x="6267" y="8415"/>
                    <a:pt x="4683" y="11935"/>
                    <a:pt x="3169" y="15351"/>
                  </a:cubicBezTo>
                  <a:cubicBezTo>
                    <a:pt x="2429" y="17040"/>
                    <a:pt x="1549" y="19012"/>
                    <a:pt x="0" y="20279"/>
                  </a:cubicBezTo>
                  <a:lnTo>
                    <a:pt x="282" y="20596"/>
                  </a:lnTo>
                  <a:cubicBezTo>
                    <a:pt x="1901" y="19258"/>
                    <a:pt x="2817" y="17287"/>
                    <a:pt x="3591" y="15527"/>
                  </a:cubicBezTo>
                  <a:cubicBezTo>
                    <a:pt x="5105" y="12112"/>
                    <a:pt x="6689" y="8591"/>
                    <a:pt x="8098" y="5070"/>
                  </a:cubicBezTo>
                  <a:cubicBezTo>
                    <a:pt x="8802" y="3345"/>
                    <a:pt x="9330" y="1514"/>
                    <a:pt x="8555" y="0"/>
                  </a:cubicBezTo>
                  <a:close/>
                </a:path>
              </a:pathLst>
            </a:custGeom>
            <a:solidFill>
              <a:srgbClr val="4E2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89"/>
            <p:cNvSpPr/>
            <p:nvPr/>
          </p:nvSpPr>
          <p:spPr>
            <a:xfrm flipH="1">
              <a:off x="970383" y="2767522"/>
              <a:ext cx="197577" cy="328959"/>
            </a:xfrm>
            <a:custGeom>
              <a:rect b="b" l="l" r="r" t="t"/>
              <a:pathLst>
                <a:path extrusionOk="0" h="22920" w="13766">
                  <a:moveTo>
                    <a:pt x="3310" y="0"/>
                  </a:moveTo>
                  <a:cubicBezTo>
                    <a:pt x="1796" y="0"/>
                    <a:pt x="528" y="1127"/>
                    <a:pt x="352" y="2605"/>
                  </a:cubicBezTo>
                  <a:lnTo>
                    <a:pt x="35" y="5809"/>
                  </a:lnTo>
                  <a:cubicBezTo>
                    <a:pt x="0" y="6126"/>
                    <a:pt x="0" y="6478"/>
                    <a:pt x="71" y="6795"/>
                  </a:cubicBezTo>
                  <a:lnTo>
                    <a:pt x="3732" y="22920"/>
                  </a:lnTo>
                  <a:lnTo>
                    <a:pt x="8168" y="22356"/>
                  </a:lnTo>
                  <a:lnTo>
                    <a:pt x="13555" y="5598"/>
                  </a:lnTo>
                  <a:cubicBezTo>
                    <a:pt x="13766" y="4929"/>
                    <a:pt x="13731" y="4190"/>
                    <a:pt x="13414" y="3521"/>
                  </a:cubicBezTo>
                  <a:lnTo>
                    <a:pt x="12428" y="1620"/>
                  </a:lnTo>
                  <a:cubicBezTo>
                    <a:pt x="11970" y="704"/>
                    <a:pt x="11055" y="106"/>
                    <a:pt x="10034" y="106"/>
                  </a:cubicBezTo>
                  <a:cubicBezTo>
                    <a:pt x="8239" y="71"/>
                    <a:pt x="5387" y="0"/>
                    <a:pt x="3310" y="0"/>
                  </a:cubicBezTo>
                  <a:close/>
                </a:path>
              </a:pathLst>
            </a:custGeom>
            <a:solidFill>
              <a:srgbClr val="2414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89"/>
            <p:cNvSpPr/>
            <p:nvPr/>
          </p:nvSpPr>
          <p:spPr>
            <a:xfrm flipH="1">
              <a:off x="1092663" y="2760947"/>
              <a:ext cx="55587" cy="339078"/>
            </a:xfrm>
            <a:custGeom>
              <a:rect b="b" l="l" r="r" t="t"/>
              <a:pathLst>
                <a:path extrusionOk="0" h="23625" w="3873">
                  <a:moveTo>
                    <a:pt x="1866" y="0"/>
                  </a:moveTo>
                  <a:cubicBezTo>
                    <a:pt x="775" y="1655"/>
                    <a:pt x="176" y="3592"/>
                    <a:pt x="106" y="5563"/>
                  </a:cubicBezTo>
                  <a:cubicBezTo>
                    <a:pt x="0" y="7464"/>
                    <a:pt x="423" y="9330"/>
                    <a:pt x="810" y="11161"/>
                  </a:cubicBezTo>
                  <a:lnTo>
                    <a:pt x="3450" y="23624"/>
                  </a:lnTo>
                  <a:lnTo>
                    <a:pt x="3873" y="23519"/>
                  </a:lnTo>
                  <a:lnTo>
                    <a:pt x="1197" y="11055"/>
                  </a:lnTo>
                  <a:cubicBezTo>
                    <a:pt x="810" y="9260"/>
                    <a:pt x="423" y="7429"/>
                    <a:pt x="528" y="5563"/>
                  </a:cubicBezTo>
                  <a:cubicBezTo>
                    <a:pt x="599" y="3662"/>
                    <a:pt x="1197" y="1831"/>
                    <a:pt x="2218" y="247"/>
                  </a:cubicBezTo>
                  <a:lnTo>
                    <a:pt x="1866" y="0"/>
                  </a:lnTo>
                  <a:close/>
                </a:path>
              </a:pathLst>
            </a:custGeom>
            <a:solidFill>
              <a:srgbClr val="5C2F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89"/>
            <p:cNvSpPr/>
            <p:nvPr/>
          </p:nvSpPr>
          <p:spPr>
            <a:xfrm flipH="1">
              <a:off x="2014517" y="4015246"/>
              <a:ext cx="504304" cy="250753"/>
            </a:xfrm>
            <a:custGeom>
              <a:rect b="b" l="l" r="r" t="t"/>
              <a:pathLst>
                <a:path extrusionOk="0" h="17471" w="35137">
                  <a:moveTo>
                    <a:pt x="28672" y="1"/>
                  </a:moveTo>
                  <a:cubicBezTo>
                    <a:pt x="26297" y="1"/>
                    <a:pt x="23952" y="2240"/>
                    <a:pt x="24433" y="4546"/>
                  </a:cubicBezTo>
                  <a:lnTo>
                    <a:pt x="7253" y="1448"/>
                  </a:lnTo>
                  <a:cubicBezTo>
                    <a:pt x="6315" y="1280"/>
                    <a:pt x="5360" y="1111"/>
                    <a:pt x="4423" y="1111"/>
                  </a:cubicBezTo>
                  <a:cubicBezTo>
                    <a:pt x="3988" y="1111"/>
                    <a:pt x="3557" y="1147"/>
                    <a:pt x="3134" y="1237"/>
                  </a:cubicBezTo>
                  <a:cubicBezTo>
                    <a:pt x="1760" y="1553"/>
                    <a:pt x="493" y="2504"/>
                    <a:pt x="211" y="3877"/>
                  </a:cubicBezTo>
                  <a:cubicBezTo>
                    <a:pt x="0" y="5109"/>
                    <a:pt x="704" y="6342"/>
                    <a:pt x="1655" y="7116"/>
                  </a:cubicBezTo>
                  <a:cubicBezTo>
                    <a:pt x="2676" y="7855"/>
                    <a:pt x="3802" y="8384"/>
                    <a:pt x="4999" y="8736"/>
                  </a:cubicBezTo>
                  <a:lnTo>
                    <a:pt x="29996" y="17291"/>
                  </a:lnTo>
                  <a:cubicBezTo>
                    <a:pt x="30363" y="17413"/>
                    <a:pt x="30733" y="17471"/>
                    <a:pt x="31095" y="17471"/>
                  </a:cubicBezTo>
                  <a:cubicBezTo>
                    <a:pt x="32818" y="17471"/>
                    <a:pt x="34363" y="16167"/>
                    <a:pt x="34538" y="14333"/>
                  </a:cubicBezTo>
                  <a:cubicBezTo>
                    <a:pt x="34643" y="13418"/>
                    <a:pt x="34749" y="12468"/>
                    <a:pt x="34855" y="11517"/>
                  </a:cubicBezTo>
                  <a:cubicBezTo>
                    <a:pt x="35066" y="9123"/>
                    <a:pt x="35136" y="6588"/>
                    <a:pt x="34221" y="4335"/>
                  </a:cubicBezTo>
                  <a:cubicBezTo>
                    <a:pt x="33341" y="2082"/>
                    <a:pt x="31264" y="110"/>
                    <a:pt x="28834" y="4"/>
                  </a:cubicBezTo>
                  <a:cubicBezTo>
                    <a:pt x="28780" y="2"/>
                    <a:pt x="28726" y="1"/>
                    <a:pt x="28672" y="1"/>
                  </a:cubicBezTo>
                  <a:close/>
                </a:path>
              </a:pathLst>
            </a:custGeom>
            <a:solidFill>
              <a:srgbClr val="CB48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89"/>
            <p:cNvSpPr/>
            <p:nvPr/>
          </p:nvSpPr>
          <p:spPr>
            <a:xfrm flipH="1">
              <a:off x="2152474" y="4049066"/>
              <a:ext cx="367367" cy="90062"/>
            </a:xfrm>
            <a:custGeom>
              <a:rect b="b" l="l" r="r" t="t"/>
              <a:pathLst>
                <a:path extrusionOk="0" h="6275" w="25596">
                  <a:moveTo>
                    <a:pt x="2064" y="1"/>
                  </a:moveTo>
                  <a:cubicBezTo>
                    <a:pt x="1975" y="1"/>
                    <a:pt x="1886" y="3"/>
                    <a:pt x="1796" y="7"/>
                  </a:cubicBezTo>
                  <a:cubicBezTo>
                    <a:pt x="1057" y="42"/>
                    <a:pt x="388" y="500"/>
                    <a:pt x="1" y="1134"/>
                  </a:cubicBezTo>
                  <a:lnTo>
                    <a:pt x="423" y="1345"/>
                  </a:lnTo>
                  <a:cubicBezTo>
                    <a:pt x="705" y="817"/>
                    <a:pt x="1233" y="465"/>
                    <a:pt x="1867" y="465"/>
                  </a:cubicBezTo>
                  <a:cubicBezTo>
                    <a:pt x="1949" y="460"/>
                    <a:pt x="2030" y="458"/>
                    <a:pt x="2112" y="458"/>
                  </a:cubicBezTo>
                  <a:cubicBezTo>
                    <a:pt x="2664" y="458"/>
                    <a:pt x="3216" y="558"/>
                    <a:pt x="3768" y="711"/>
                  </a:cubicBezTo>
                  <a:lnTo>
                    <a:pt x="25490" y="6274"/>
                  </a:lnTo>
                  <a:lnTo>
                    <a:pt x="25596" y="5816"/>
                  </a:lnTo>
                  <a:lnTo>
                    <a:pt x="3873" y="289"/>
                  </a:lnTo>
                  <a:cubicBezTo>
                    <a:pt x="3289" y="104"/>
                    <a:pt x="2679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89"/>
            <p:cNvSpPr/>
            <p:nvPr/>
          </p:nvSpPr>
          <p:spPr>
            <a:xfrm flipH="1">
              <a:off x="2048826" y="4029615"/>
              <a:ext cx="107141" cy="233802"/>
            </a:xfrm>
            <a:custGeom>
              <a:rect b="b" l="l" r="r" t="t"/>
              <a:pathLst>
                <a:path extrusionOk="0" h="16290" w="7465">
                  <a:moveTo>
                    <a:pt x="2756" y="0"/>
                  </a:moveTo>
                  <a:cubicBezTo>
                    <a:pt x="1641" y="0"/>
                    <a:pt x="560" y="497"/>
                    <a:pt x="0" y="1397"/>
                  </a:cubicBezTo>
                  <a:lnTo>
                    <a:pt x="388" y="1609"/>
                  </a:lnTo>
                  <a:cubicBezTo>
                    <a:pt x="849" y="855"/>
                    <a:pt x="1798" y="421"/>
                    <a:pt x="2770" y="421"/>
                  </a:cubicBezTo>
                  <a:cubicBezTo>
                    <a:pt x="3205" y="421"/>
                    <a:pt x="3646" y="508"/>
                    <a:pt x="4049" y="693"/>
                  </a:cubicBezTo>
                  <a:cubicBezTo>
                    <a:pt x="5352" y="1362"/>
                    <a:pt x="6267" y="2559"/>
                    <a:pt x="6584" y="3968"/>
                  </a:cubicBezTo>
                  <a:cubicBezTo>
                    <a:pt x="6901" y="5376"/>
                    <a:pt x="7007" y="6819"/>
                    <a:pt x="6901" y="8298"/>
                  </a:cubicBezTo>
                  <a:cubicBezTo>
                    <a:pt x="6830" y="9988"/>
                    <a:pt x="6760" y="11678"/>
                    <a:pt x="6654" y="13368"/>
                  </a:cubicBezTo>
                  <a:cubicBezTo>
                    <a:pt x="6584" y="14353"/>
                    <a:pt x="6478" y="15374"/>
                    <a:pt x="5810" y="15973"/>
                  </a:cubicBezTo>
                  <a:lnTo>
                    <a:pt x="6091" y="16290"/>
                  </a:lnTo>
                  <a:cubicBezTo>
                    <a:pt x="6901" y="15586"/>
                    <a:pt x="7042" y="14424"/>
                    <a:pt x="7112" y="13403"/>
                  </a:cubicBezTo>
                  <a:cubicBezTo>
                    <a:pt x="7218" y="11713"/>
                    <a:pt x="7288" y="9988"/>
                    <a:pt x="7323" y="8298"/>
                  </a:cubicBezTo>
                  <a:cubicBezTo>
                    <a:pt x="7464" y="6784"/>
                    <a:pt x="7359" y="5305"/>
                    <a:pt x="7007" y="3827"/>
                  </a:cubicBezTo>
                  <a:cubicBezTo>
                    <a:pt x="6654" y="2313"/>
                    <a:pt x="5633" y="1010"/>
                    <a:pt x="4225" y="306"/>
                  </a:cubicBezTo>
                  <a:cubicBezTo>
                    <a:pt x="3758" y="99"/>
                    <a:pt x="3253" y="0"/>
                    <a:pt x="2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90"/>
          <p:cNvSpPr txBox="1"/>
          <p:nvPr>
            <p:ph idx="1" type="subTitle"/>
          </p:nvPr>
        </p:nvSpPr>
        <p:spPr>
          <a:xfrm>
            <a:off x="211240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Безперервна комунікація з аудиторією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672" name="Google Shape;1672;p90"/>
          <p:cNvSpPr txBox="1"/>
          <p:nvPr>
            <p:ph idx="2" type="subTitle"/>
          </p:nvPr>
        </p:nvSpPr>
        <p:spPr>
          <a:xfrm>
            <a:off x="4887310" y="3451071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Кризові ситуації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73" name="Google Shape;1673;p90"/>
          <p:cNvSpPr txBox="1"/>
          <p:nvPr>
            <p:ph idx="4" type="subTitle"/>
          </p:nvPr>
        </p:nvSpPr>
        <p:spPr>
          <a:xfrm>
            <a:off x="72005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Продукт занадто комплексний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74" name="Google Shape;1674;p90"/>
          <p:cNvSpPr txBox="1"/>
          <p:nvPr>
            <p:ph idx="5" type="subTitle"/>
          </p:nvPr>
        </p:nvSpPr>
        <p:spPr>
          <a:xfrm>
            <a:off x="349496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Конкуренція</a:t>
            </a:r>
            <a:endParaRPr sz="16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75" name="Google Shape;1675;p90"/>
          <p:cNvSpPr txBox="1"/>
          <p:nvPr>
            <p:ph idx="6" type="subTitle"/>
          </p:nvPr>
        </p:nvSpPr>
        <p:spPr>
          <a:xfrm>
            <a:off x="6279600" y="2026599"/>
            <a:ext cx="2154000" cy="754800"/>
          </a:xfrm>
          <a:prstGeom prst="rect">
            <a:avLst/>
          </a:prstGeom>
        </p:spPr>
        <p:txBody>
          <a:bodyPr anchorCtr="0" anchor="t" bIns="0" lIns="91425" spcFirstLastPara="1" rIns="91425" wrap="square" tIns="16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 Light"/>
                <a:ea typeface="Oswald Light"/>
                <a:cs typeface="Oswald Light"/>
                <a:sym typeface="Oswald Light"/>
              </a:rPr>
              <a:t>Не тільки продати, а й утримати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676" name="Google Shape;1676;p90"/>
          <p:cNvSpPr txBox="1"/>
          <p:nvPr>
            <p:ph type="ctrTitle"/>
          </p:nvPr>
        </p:nvSpPr>
        <p:spPr>
          <a:xfrm>
            <a:off x="944138" y="359342"/>
            <a:ext cx="7265400" cy="8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Основні відмінності ігрового піару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677" name="Google Shape;1677;p90"/>
          <p:cNvGrpSpPr/>
          <p:nvPr/>
        </p:nvGrpSpPr>
        <p:grpSpPr>
          <a:xfrm>
            <a:off x="1625837" y="1677610"/>
            <a:ext cx="342434" cy="342905"/>
            <a:chOff x="1625837" y="1677610"/>
            <a:chExt cx="342434" cy="342905"/>
          </a:xfrm>
        </p:grpSpPr>
        <p:sp>
          <p:nvSpPr>
            <p:cNvPr id="1678" name="Google Shape;1678;p90"/>
            <p:cNvSpPr/>
            <p:nvPr/>
          </p:nvSpPr>
          <p:spPr>
            <a:xfrm>
              <a:off x="1625837" y="1677610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90"/>
            <p:cNvSpPr/>
            <p:nvPr/>
          </p:nvSpPr>
          <p:spPr>
            <a:xfrm>
              <a:off x="1625837" y="1822128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90"/>
            <p:cNvSpPr/>
            <p:nvPr/>
          </p:nvSpPr>
          <p:spPr>
            <a:xfrm>
              <a:off x="1709922" y="1762171"/>
              <a:ext cx="174263" cy="173782"/>
            </a:xfrm>
            <a:custGeom>
              <a:rect b="b" l="l" r="r" t="t"/>
              <a:pathLst>
                <a:path extrusionOk="0" h="1455" w="1459">
                  <a:moveTo>
                    <a:pt x="1021" y="439"/>
                  </a:moveTo>
                  <a:lnTo>
                    <a:pt x="1021" y="1017"/>
                  </a:lnTo>
                  <a:lnTo>
                    <a:pt x="444" y="1017"/>
                  </a:lnTo>
                  <a:lnTo>
                    <a:pt x="444" y="439"/>
                  </a:lnTo>
                  <a:close/>
                  <a:moveTo>
                    <a:pt x="222" y="1"/>
                  </a:moveTo>
                  <a:cubicBezTo>
                    <a:pt x="101" y="1"/>
                    <a:pt x="1" y="100"/>
                    <a:pt x="1" y="217"/>
                  </a:cubicBezTo>
                  <a:lnTo>
                    <a:pt x="1" y="1238"/>
                  </a:lnTo>
                  <a:cubicBezTo>
                    <a:pt x="1" y="1355"/>
                    <a:pt x="101" y="1454"/>
                    <a:pt x="222" y="1454"/>
                  </a:cubicBezTo>
                  <a:lnTo>
                    <a:pt x="1238" y="1454"/>
                  </a:lnTo>
                  <a:cubicBezTo>
                    <a:pt x="1359" y="1454"/>
                    <a:pt x="1459" y="1355"/>
                    <a:pt x="1459" y="1238"/>
                  </a:cubicBezTo>
                  <a:lnTo>
                    <a:pt x="1459" y="217"/>
                  </a:lnTo>
                  <a:cubicBezTo>
                    <a:pt x="1459" y="100"/>
                    <a:pt x="1359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1" name="Google Shape;1681;p90"/>
          <p:cNvGrpSpPr/>
          <p:nvPr/>
        </p:nvGrpSpPr>
        <p:grpSpPr>
          <a:xfrm>
            <a:off x="7185093" y="1677735"/>
            <a:ext cx="343032" cy="342905"/>
            <a:chOff x="7185093" y="1677735"/>
            <a:chExt cx="343032" cy="342905"/>
          </a:xfrm>
        </p:grpSpPr>
        <p:sp>
          <p:nvSpPr>
            <p:cNvPr id="1682" name="Google Shape;1682;p90"/>
            <p:cNvSpPr/>
            <p:nvPr/>
          </p:nvSpPr>
          <p:spPr>
            <a:xfrm>
              <a:off x="7185093" y="1677735"/>
              <a:ext cx="343032" cy="342905"/>
            </a:xfrm>
            <a:custGeom>
              <a:rect b="b" l="l" r="r" t="t"/>
              <a:pathLst>
                <a:path extrusionOk="0" h="2871" w="2872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71" y="2225"/>
                    <a:pt x="2871" y="1436"/>
                  </a:cubicBezTo>
                  <a:cubicBezTo>
                    <a:pt x="2871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90"/>
            <p:cNvSpPr/>
            <p:nvPr/>
          </p:nvSpPr>
          <p:spPr>
            <a:xfrm>
              <a:off x="7185093" y="1822253"/>
              <a:ext cx="343032" cy="198386"/>
            </a:xfrm>
            <a:custGeom>
              <a:rect b="b" l="l" r="r" t="t"/>
              <a:pathLst>
                <a:path extrusionOk="0" h="1661" w="2872">
                  <a:moveTo>
                    <a:pt x="19" y="0"/>
                  </a:moveTo>
                  <a:cubicBezTo>
                    <a:pt x="9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71" y="1015"/>
                    <a:pt x="2871" y="226"/>
                  </a:cubicBezTo>
                  <a:cubicBezTo>
                    <a:pt x="2871" y="149"/>
                    <a:pt x="2862" y="73"/>
                    <a:pt x="2853" y="0"/>
                  </a:cubicBezTo>
                  <a:cubicBezTo>
                    <a:pt x="2744" y="686"/>
                    <a:pt x="2149" y="1210"/>
                    <a:pt x="1436" y="1210"/>
                  </a:cubicBezTo>
                  <a:cubicBezTo>
                    <a:pt x="718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90"/>
            <p:cNvSpPr/>
            <p:nvPr/>
          </p:nvSpPr>
          <p:spPr>
            <a:xfrm>
              <a:off x="7262728" y="1755369"/>
              <a:ext cx="187760" cy="187636"/>
            </a:xfrm>
            <a:custGeom>
              <a:rect b="b" l="l" r="r" t="t"/>
              <a:pathLst>
                <a:path extrusionOk="0" h="1571" w="1572">
                  <a:moveTo>
                    <a:pt x="786" y="438"/>
                  </a:moveTo>
                  <a:cubicBezTo>
                    <a:pt x="976" y="438"/>
                    <a:pt x="1134" y="596"/>
                    <a:pt x="1134" y="786"/>
                  </a:cubicBezTo>
                  <a:cubicBezTo>
                    <a:pt x="1134" y="975"/>
                    <a:pt x="976" y="1133"/>
                    <a:pt x="786" y="1133"/>
                  </a:cubicBezTo>
                  <a:cubicBezTo>
                    <a:pt x="596" y="1133"/>
                    <a:pt x="438" y="975"/>
                    <a:pt x="438" y="786"/>
                  </a:cubicBezTo>
                  <a:cubicBezTo>
                    <a:pt x="438" y="596"/>
                    <a:pt x="596" y="438"/>
                    <a:pt x="786" y="438"/>
                  </a:cubicBezTo>
                  <a:close/>
                  <a:moveTo>
                    <a:pt x="786" y="0"/>
                  </a:moveTo>
                  <a:cubicBezTo>
                    <a:pt x="353" y="0"/>
                    <a:pt x="1" y="352"/>
                    <a:pt x="1" y="786"/>
                  </a:cubicBezTo>
                  <a:cubicBezTo>
                    <a:pt x="1" y="1219"/>
                    <a:pt x="353" y="1571"/>
                    <a:pt x="786" y="1571"/>
                  </a:cubicBezTo>
                  <a:cubicBezTo>
                    <a:pt x="1219" y="1571"/>
                    <a:pt x="1571" y="1219"/>
                    <a:pt x="1571" y="786"/>
                  </a:cubicBezTo>
                  <a:cubicBezTo>
                    <a:pt x="1571" y="352"/>
                    <a:pt x="1219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5" name="Google Shape;1685;p90"/>
          <p:cNvGrpSpPr/>
          <p:nvPr/>
        </p:nvGrpSpPr>
        <p:grpSpPr>
          <a:xfrm>
            <a:off x="3018190" y="3077154"/>
            <a:ext cx="342434" cy="342905"/>
            <a:chOff x="1625840" y="3099836"/>
            <a:chExt cx="342434" cy="342905"/>
          </a:xfrm>
        </p:grpSpPr>
        <p:sp>
          <p:nvSpPr>
            <p:cNvPr id="1686" name="Google Shape;1686;p90"/>
            <p:cNvSpPr/>
            <p:nvPr/>
          </p:nvSpPr>
          <p:spPr>
            <a:xfrm>
              <a:off x="1625840" y="3099836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2"/>
                    <a:pt x="1" y="1436"/>
                  </a:cubicBezTo>
                  <a:cubicBezTo>
                    <a:pt x="1" y="2226"/>
                    <a:pt x="642" y="2871"/>
                    <a:pt x="1436" y="2871"/>
                  </a:cubicBezTo>
                  <a:cubicBezTo>
                    <a:pt x="2226" y="2871"/>
                    <a:pt x="2867" y="2226"/>
                    <a:pt x="2867" y="1436"/>
                  </a:cubicBezTo>
                  <a:cubicBezTo>
                    <a:pt x="2867" y="642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90"/>
            <p:cNvSpPr/>
            <p:nvPr/>
          </p:nvSpPr>
          <p:spPr>
            <a:xfrm>
              <a:off x="1625840" y="3244355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50"/>
                    <a:pt x="1" y="226"/>
                  </a:cubicBezTo>
                  <a:cubicBezTo>
                    <a:pt x="1" y="1016"/>
                    <a:pt x="642" y="1661"/>
                    <a:pt x="1436" y="1661"/>
                  </a:cubicBezTo>
                  <a:cubicBezTo>
                    <a:pt x="2226" y="1661"/>
                    <a:pt x="2867" y="1016"/>
                    <a:pt x="2867" y="226"/>
                  </a:cubicBezTo>
                  <a:cubicBezTo>
                    <a:pt x="2867" y="150"/>
                    <a:pt x="2862" y="73"/>
                    <a:pt x="2848" y="0"/>
                  </a:cubicBezTo>
                  <a:cubicBezTo>
                    <a:pt x="2744" y="686"/>
                    <a:pt x="2149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90"/>
            <p:cNvSpPr/>
            <p:nvPr/>
          </p:nvSpPr>
          <p:spPr>
            <a:xfrm>
              <a:off x="1707775" y="3178067"/>
              <a:ext cx="180713" cy="153716"/>
            </a:xfrm>
            <a:custGeom>
              <a:rect b="b" l="l" r="r" t="t"/>
              <a:pathLst>
                <a:path extrusionOk="0" h="1287" w="1513">
                  <a:moveTo>
                    <a:pt x="754" y="636"/>
                  </a:moveTo>
                  <a:lnTo>
                    <a:pt x="890" y="849"/>
                  </a:lnTo>
                  <a:lnTo>
                    <a:pt x="623" y="849"/>
                  </a:lnTo>
                  <a:lnTo>
                    <a:pt x="754" y="636"/>
                  </a:lnTo>
                  <a:close/>
                  <a:moveTo>
                    <a:pt x="754" y="1"/>
                  </a:moveTo>
                  <a:cubicBezTo>
                    <a:pt x="683" y="1"/>
                    <a:pt x="610" y="41"/>
                    <a:pt x="569" y="104"/>
                  </a:cubicBezTo>
                  <a:lnTo>
                    <a:pt x="42" y="953"/>
                  </a:lnTo>
                  <a:cubicBezTo>
                    <a:pt x="0" y="1020"/>
                    <a:pt x="0" y="1101"/>
                    <a:pt x="37" y="1174"/>
                  </a:cubicBezTo>
                  <a:cubicBezTo>
                    <a:pt x="77" y="1241"/>
                    <a:pt x="150" y="1286"/>
                    <a:pt x="231" y="1286"/>
                  </a:cubicBezTo>
                  <a:lnTo>
                    <a:pt x="1283" y="1286"/>
                  </a:lnTo>
                  <a:cubicBezTo>
                    <a:pt x="1364" y="1286"/>
                    <a:pt x="1436" y="1241"/>
                    <a:pt x="1477" y="1174"/>
                  </a:cubicBezTo>
                  <a:cubicBezTo>
                    <a:pt x="1512" y="1101"/>
                    <a:pt x="1512" y="1020"/>
                    <a:pt x="1468" y="953"/>
                  </a:cubicBezTo>
                  <a:lnTo>
                    <a:pt x="944" y="104"/>
                  </a:lnTo>
                  <a:cubicBezTo>
                    <a:pt x="904" y="41"/>
                    <a:pt x="831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9" name="Google Shape;1689;p90"/>
          <p:cNvGrpSpPr/>
          <p:nvPr/>
        </p:nvGrpSpPr>
        <p:grpSpPr>
          <a:xfrm>
            <a:off x="4405615" y="1677608"/>
            <a:ext cx="342434" cy="342905"/>
            <a:chOff x="4405615" y="1677608"/>
            <a:chExt cx="342434" cy="342905"/>
          </a:xfrm>
        </p:grpSpPr>
        <p:sp>
          <p:nvSpPr>
            <p:cNvPr id="1690" name="Google Shape;1690;p90"/>
            <p:cNvSpPr/>
            <p:nvPr/>
          </p:nvSpPr>
          <p:spPr>
            <a:xfrm>
              <a:off x="4405615" y="1677608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9"/>
                    <a:pt x="642" y="2871"/>
                    <a:pt x="1436" y="2871"/>
                  </a:cubicBezTo>
                  <a:cubicBezTo>
                    <a:pt x="2226" y="2871"/>
                    <a:pt x="2867" y="2229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90"/>
            <p:cNvSpPr/>
            <p:nvPr/>
          </p:nvSpPr>
          <p:spPr>
            <a:xfrm>
              <a:off x="4405615" y="1822127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7"/>
                    <a:pt x="1" y="149"/>
                    <a:pt x="1" y="226"/>
                  </a:cubicBezTo>
                  <a:cubicBezTo>
                    <a:pt x="1" y="1019"/>
                    <a:pt x="642" y="1661"/>
                    <a:pt x="1436" y="1661"/>
                  </a:cubicBezTo>
                  <a:cubicBezTo>
                    <a:pt x="2226" y="1661"/>
                    <a:pt x="2867" y="1019"/>
                    <a:pt x="2867" y="226"/>
                  </a:cubicBezTo>
                  <a:cubicBezTo>
                    <a:pt x="2867" y="149"/>
                    <a:pt x="2862" y="77"/>
                    <a:pt x="2848" y="0"/>
                  </a:cubicBezTo>
                  <a:cubicBezTo>
                    <a:pt x="2744" y="686"/>
                    <a:pt x="2149" y="1209"/>
                    <a:pt x="1436" y="1209"/>
                  </a:cubicBezTo>
                  <a:cubicBezTo>
                    <a:pt x="719" y="1209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90"/>
            <p:cNvSpPr/>
            <p:nvPr/>
          </p:nvSpPr>
          <p:spPr>
            <a:xfrm>
              <a:off x="4492925" y="1767902"/>
              <a:ext cx="167813" cy="162554"/>
            </a:xfrm>
            <a:custGeom>
              <a:rect b="b" l="l" r="r" t="t"/>
              <a:pathLst>
                <a:path extrusionOk="0" h="1361" w="1405">
                  <a:moveTo>
                    <a:pt x="242" y="0"/>
                  </a:moveTo>
                  <a:cubicBezTo>
                    <a:pt x="186" y="0"/>
                    <a:pt x="129" y="20"/>
                    <a:pt x="87" y="61"/>
                  </a:cubicBezTo>
                  <a:cubicBezTo>
                    <a:pt x="1" y="147"/>
                    <a:pt x="1" y="287"/>
                    <a:pt x="87" y="373"/>
                  </a:cubicBezTo>
                  <a:lnTo>
                    <a:pt x="394" y="680"/>
                  </a:lnTo>
                  <a:lnTo>
                    <a:pt x="87" y="986"/>
                  </a:lnTo>
                  <a:cubicBezTo>
                    <a:pt x="1" y="1073"/>
                    <a:pt x="1" y="1212"/>
                    <a:pt x="87" y="1298"/>
                  </a:cubicBezTo>
                  <a:cubicBezTo>
                    <a:pt x="132" y="1338"/>
                    <a:pt x="186" y="1361"/>
                    <a:pt x="240" y="1361"/>
                  </a:cubicBezTo>
                  <a:cubicBezTo>
                    <a:pt x="299" y="1361"/>
                    <a:pt x="353" y="1338"/>
                    <a:pt x="398" y="1298"/>
                  </a:cubicBezTo>
                  <a:lnTo>
                    <a:pt x="705" y="991"/>
                  </a:lnTo>
                  <a:lnTo>
                    <a:pt x="1011" y="1298"/>
                  </a:lnTo>
                  <a:cubicBezTo>
                    <a:pt x="1053" y="1338"/>
                    <a:pt x="1111" y="1361"/>
                    <a:pt x="1165" y="1361"/>
                  </a:cubicBezTo>
                  <a:cubicBezTo>
                    <a:pt x="1219" y="1361"/>
                    <a:pt x="1278" y="1338"/>
                    <a:pt x="1319" y="1298"/>
                  </a:cubicBezTo>
                  <a:cubicBezTo>
                    <a:pt x="1405" y="1212"/>
                    <a:pt x="1405" y="1073"/>
                    <a:pt x="1319" y="986"/>
                  </a:cubicBezTo>
                  <a:lnTo>
                    <a:pt x="1011" y="680"/>
                  </a:lnTo>
                  <a:lnTo>
                    <a:pt x="1319" y="373"/>
                  </a:lnTo>
                  <a:cubicBezTo>
                    <a:pt x="1405" y="287"/>
                    <a:pt x="1405" y="147"/>
                    <a:pt x="1319" y="61"/>
                  </a:cubicBezTo>
                  <a:cubicBezTo>
                    <a:pt x="1276" y="20"/>
                    <a:pt x="1221" y="0"/>
                    <a:pt x="1166" y="0"/>
                  </a:cubicBezTo>
                  <a:cubicBezTo>
                    <a:pt x="1110" y="0"/>
                    <a:pt x="1055" y="20"/>
                    <a:pt x="1011" y="61"/>
                  </a:cubicBezTo>
                  <a:lnTo>
                    <a:pt x="705" y="369"/>
                  </a:lnTo>
                  <a:lnTo>
                    <a:pt x="398" y="61"/>
                  </a:lnTo>
                  <a:cubicBezTo>
                    <a:pt x="356" y="2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3" name="Google Shape;1693;p90"/>
          <p:cNvGrpSpPr/>
          <p:nvPr/>
        </p:nvGrpSpPr>
        <p:grpSpPr>
          <a:xfrm>
            <a:off x="5797825" y="3077154"/>
            <a:ext cx="342434" cy="342905"/>
            <a:chOff x="4405475" y="3083472"/>
            <a:chExt cx="342434" cy="342905"/>
          </a:xfrm>
        </p:grpSpPr>
        <p:sp>
          <p:nvSpPr>
            <p:cNvPr id="1694" name="Google Shape;1694;p90"/>
            <p:cNvSpPr/>
            <p:nvPr/>
          </p:nvSpPr>
          <p:spPr>
            <a:xfrm>
              <a:off x="4405475" y="3083472"/>
              <a:ext cx="342434" cy="342905"/>
            </a:xfrm>
            <a:custGeom>
              <a:rect b="b" l="l" r="r" t="t"/>
              <a:pathLst>
                <a:path extrusionOk="0" h="2871" w="2867">
                  <a:moveTo>
                    <a:pt x="1436" y="0"/>
                  </a:moveTo>
                  <a:cubicBezTo>
                    <a:pt x="642" y="0"/>
                    <a:pt x="1" y="646"/>
                    <a:pt x="1" y="1436"/>
                  </a:cubicBezTo>
                  <a:cubicBezTo>
                    <a:pt x="1" y="2225"/>
                    <a:pt x="642" y="2871"/>
                    <a:pt x="1436" y="2871"/>
                  </a:cubicBezTo>
                  <a:cubicBezTo>
                    <a:pt x="2226" y="2871"/>
                    <a:pt x="2867" y="2225"/>
                    <a:pt x="2867" y="1436"/>
                  </a:cubicBezTo>
                  <a:cubicBezTo>
                    <a:pt x="2867" y="646"/>
                    <a:pt x="2226" y="0"/>
                    <a:pt x="143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90"/>
            <p:cNvSpPr/>
            <p:nvPr/>
          </p:nvSpPr>
          <p:spPr>
            <a:xfrm>
              <a:off x="4405475" y="3227991"/>
              <a:ext cx="342434" cy="198386"/>
            </a:xfrm>
            <a:custGeom>
              <a:rect b="b" l="l" r="r" t="t"/>
              <a:pathLst>
                <a:path extrusionOk="0" h="1661" w="2867">
                  <a:moveTo>
                    <a:pt x="19" y="0"/>
                  </a:moveTo>
                  <a:cubicBezTo>
                    <a:pt x="5" y="73"/>
                    <a:pt x="1" y="149"/>
                    <a:pt x="1" y="226"/>
                  </a:cubicBezTo>
                  <a:cubicBezTo>
                    <a:pt x="1" y="1015"/>
                    <a:pt x="642" y="1661"/>
                    <a:pt x="1436" y="1661"/>
                  </a:cubicBezTo>
                  <a:cubicBezTo>
                    <a:pt x="2226" y="1661"/>
                    <a:pt x="2867" y="1015"/>
                    <a:pt x="2867" y="226"/>
                  </a:cubicBezTo>
                  <a:cubicBezTo>
                    <a:pt x="2867" y="149"/>
                    <a:pt x="2862" y="73"/>
                    <a:pt x="2848" y="0"/>
                  </a:cubicBezTo>
                  <a:cubicBezTo>
                    <a:pt x="2740" y="686"/>
                    <a:pt x="2150" y="1210"/>
                    <a:pt x="1436" y="1210"/>
                  </a:cubicBezTo>
                  <a:cubicBezTo>
                    <a:pt x="719" y="1210"/>
                    <a:pt x="128" y="686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rgbClr val="F42579"/>
                </a:gs>
                <a:gs pos="67000">
                  <a:srgbClr val="2D0066"/>
                </a:gs>
                <a:gs pos="100000">
                  <a:srgbClr val="2D006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90"/>
            <p:cNvSpPr/>
            <p:nvPr/>
          </p:nvSpPr>
          <p:spPr>
            <a:xfrm>
              <a:off x="4501276" y="3178051"/>
              <a:ext cx="180723" cy="138934"/>
            </a:xfrm>
            <a:custGeom>
              <a:rect b="b" l="l" r="r" t="t"/>
              <a:pathLst>
                <a:path extrusionOk="0" h="1815" w="2361">
                  <a:moveTo>
                    <a:pt x="177" y="1"/>
                  </a:moveTo>
                  <a:cubicBezTo>
                    <a:pt x="78" y="1"/>
                    <a:pt x="1" y="82"/>
                    <a:pt x="1" y="177"/>
                  </a:cubicBezTo>
                  <a:lnTo>
                    <a:pt x="1" y="1640"/>
                  </a:lnTo>
                  <a:cubicBezTo>
                    <a:pt x="1" y="1738"/>
                    <a:pt x="78" y="1815"/>
                    <a:pt x="177" y="1815"/>
                  </a:cubicBezTo>
                  <a:lnTo>
                    <a:pt x="1594" y="1815"/>
                  </a:lnTo>
                  <a:cubicBezTo>
                    <a:pt x="1648" y="1815"/>
                    <a:pt x="1698" y="1792"/>
                    <a:pt x="1730" y="1752"/>
                  </a:cubicBezTo>
                  <a:lnTo>
                    <a:pt x="2312" y="1021"/>
                  </a:lnTo>
                  <a:cubicBezTo>
                    <a:pt x="2361" y="953"/>
                    <a:pt x="2361" y="863"/>
                    <a:pt x="2312" y="800"/>
                  </a:cubicBezTo>
                  <a:lnTo>
                    <a:pt x="1730" y="69"/>
                  </a:lnTo>
                  <a:cubicBezTo>
                    <a:pt x="1698" y="28"/>
                    <a:pt x="1648" y="1"/>
                    <a:pt x="1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ek Pride Day by Slidesgo">
  <a:themeElements>
    <a:clrScheme name="Simple Light">
      <a:dk1>
        <a:srgbClr val="6E3DCF"/>
      </a:dk1>
      <a:lt1>
        <a:srgbClr val="2EE6C4"/>
      </a:lt1>
      <a:dk2>
        <a:srgbClr val="FF0098"/>
      </a:dk2>
      <a:lt2>
        <a:srgbClr val="2D0066"/>
      </a:lt2>
      <a:accent1>
        <a:srgbClr val="20124D"/>
      </a:accent1>
      <a:accent2>
        <a:srgbClr val="FFFFFF"/>
      </a:accent2>
      <a:accent3>
        <a:srgbClr val="20124D"/>
      </a:accent3>
      <a:accent4>
        <a:srgbClr val="6E3DCF"/>
      </a:accent4>
      <a:accent5>
        <a:srgbClr val="2EE6C4"/>
      </a:accent5>
      <a:accent6>
        <a:srgbClr val="FF009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ek Pride Day by Slidesgo">
  <a:themeElements>
    <a:clrScheme name="Simple Light">
      <a:dk1>
        <a:srgbClr val="6E3DCF"/>
      </a:dk1>
      <a:lt1>
        <a:srgbClr val="2EE6C4"/>
      </a:lt1>
      <a:dk2>
        <a:srgbClr val="FF0098"/>
      </a:dk2>
      <a:lt2>
        <a:srgbClr val="2D0066"/>
      </a:lt2>
      <a:accent1>
        <a:srgbClr val="20124D"/>
      </a:accent1>
      <a:accent2>
        <a:srgbClr val="FFFFFF"/>
      </a:accent2>
      <a:accent3>
        <a:srgbClr val="20124D"/>
      </a:accent3>
      <a:accent4>
        <a:srgbClr val="6E3DCF"/>
      </a:accent4>
      <a:accent5>
        <a:srgbClr val="2EE6C4"/>
      </a:accent5>
      <a:accent6>
        <a:srgbClr val="FF009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ek Pride Day by Slidesgo">
  <a:themeElements>
    <a:clrScheme name="Simple Light">
      <a:dk1>
        <a:srgbClr val="6E3DCF"/>
      </a:dk1>
      <a:lt1>
        <a:srgbClr val="2EE6C4"/>
      </a:lt1>
      <a:dk2>
        <a:srgbClr val="FF0098"/>
      </a:dk2>
      <a:lt2>
        <a:srgbClr val="2D0066"/>
      </a:lt2>
      <a:accent1>
        <a:srgbClr val="20124D"/>
      </a:accent1>
      <a:accent2>
        <a:srgbClr val="FFFFFF"/>
      </a:accent2>
      <a:accent3>
        <a:srgbClr val="20124D"/>
      </a:accent3>
      <a:accent4>
        <a:srgbClr val="6E3DCF"/>
      </a:accent4>
      <a:accent5>
        <a:srgbClr val="2EE6C4"/>
      </a:accent5>
      <a:accent6>
        <a:srgbClr val="FF009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